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13" r:id="rId2"/>
  </p:sldMasterIdLst>
  <p:sldIdLst>
    <p:sldId id="256" r:id="rId3"/>
    <p:sldId id="257" r:id="rId4"/>
    <p:sldId id="271" r:id="rId5"/>
    <p:sldId id="259" r:id="rId6"/>
    <p:sldId id="260" r:id="rId7"/>
    <p:sldId id="261" r:id="rId8"/>
    <p:sldId id="262" r:id="rId9"/>
    <p:sldId id="264" r:id="rId10"/>
    <p:sldId id="270" r:id="rId11"/>
    <p:sldId id="265"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51" d="100"/>
          <a:sy n="51" d="100"/>
        </p:scale>
        <p:origin x="9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1D24CD4-0D91-4D0C-A27E-0DFD82B392D3}" type="datetimeFigureOut">
              <a:rPr lang="en-US" smtClean="0"/>
              <a:t>5/1/2025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F0DDD-B82C-4FFB-949C-FF246EE50715}" type="slidenum">
              <a:rPr lang="en-US" smtClean="0"/>
              <a:t>‹#›</a:t>
            </a:fld>
            <a:endParaRPr lang="en-US"/>
          </a:p>
        </p:txBody>
      </p:sp>
    </p:spTree>
    <p:extLst>
      <p:ext uri="{BB962C8B-B14F-4D97-AF65-F5344CB8AC3E}">
        <p14:creationId xmlns:p14="http://schemas.microsoft.com/office/powerpoint/2010/main" val="3165736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D24CD4-0D91-4D0C-A27E-0DFD82B392D3}" type="datetimeFigureOut">
              <a:rPr lang="en-US" smtClean="0"/>
              <a:t>5/1/2025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F0DDD-B82C-4FFB-949C-FF246EE50715}" type="slidenum">
              <a:rPr lang="en-US" smtClean="0"/>
              <a:t>‹#›</a:t>
            </a:fld>
            <a:endParaRPr lang="en-US"/>
          </a:p>
        </p:txBody>
      </p:sp>
    </p:spTree>
    <p:extLst>
      <p:ext uri="{BB962C8B-B14F-4D97-AF65-F5344CB8AC3E}">
        <p14:creationId xmlns:p14="http://schemas.microsoft.com/office/powerpoint/2010/main" val="418223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D24CD4-0D91-4D0C-A27E-0DFD82B392D3}" type="datetimeFigureOut">
              <a:rPr lang="en-US" smtClean="0"/>
              <a:t>5/1/2025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F0DDD-B82C-4FFB-949C-FF246EE50715}"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078314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D24CD4-0D91-4D0C-A27E-0DFD82B392D3}" type="datetimeFigureOut">
              <a:rPr lang="en-US" smtClean="0"/>
              <a:t>5/1/2025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F0DDD-B82C-4FFB-949C-FF246EE50715}" type="slidenum">
              <a:rPr lang="en-US" smtClean="0"/>
              <a:t>‹#›</a:t>
            </a:fld>
            <a:endParaRPr lang="en-US"/>
          </a:p>
        </p:txBody>
      </p:sp>
    </p:spTree>
    <p:extLst>
      <p:ext uri="{BB962C8B-B14F-4D97-AF65-F5344CB8AC3E}">
        <p14:creationId xmlns:p14="http://schemas.microsoft.com/office/powerpoint/2010/main" val="9733640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D24CD4-0D91-4D0C-A27E-0DFD82B392D3}" type="datetimeFigureOut">
              <a:rPr lang="en-US" smtClean="0"/>
              <a:t>5/1/2025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F0DDD-B82C-4FFB-949C-FF246EE50715}"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01108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D24CD4-0D91-4D0C-A27E-0DFD82B392D3}" type="datetimeFigureOut">
              <a:rPr lang="en-US" smtClean="0"/>
              <a:t>5/1/2025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F0DDD-B82C-4FFB-949C-FF246EE50715}" type="slidenum">
              <a:rPr lang="en-US" smtClean="0"/>
              <a:t>‹#›</a:t>
            </a:fld>
            <a:endParaRPr lang="en-US"/>
          </a:p>
        </p:txBody>
      </p:sp>
    </p:spTree>
    <p:extLst>
      <p:ext uri="{BB962C8B-B14F-4D97-AF65-F5344CB8AC3E}">
        <p14:creationId xmlns:p14="http://schemas.microsoft.com/office/powerpoint/2010/main" val="35181845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D24CD4-0D91-4D0C-A27E-0DFD82B392D3}" type="datetimeFigureOut">
              <a:rPr lang="en-US" smtClean="0"/>
              <a:t>5/1/2025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F0DDD-B82C-4FFB-949C-FF246EE50715}" type="slidenum">
              <a:rPr lang="en-US" smtClean="0"/>
              <a:t>‹#›</a:t>
            </a:fld>
            <a:endParaRPr lang="en-US"/>
          </a:p>
        </p:txBody>
      </p:sp>
    </p:spTree>
    <p:extLst>
      <p:ext uri="{BB962C8B-B14F-4D97-AF65-F5344CB8AC3E}">
        <p14:creationId xmlns:p14="http://schemas.microsoft.com/office/powerpoint/2010/main" val="8986274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D24CD4-0D91-4D0C-A27E-0DFD82B392D3}" type="datetimeFigureOut">
              <a:rPr lang="en-US" smtClean="0"/>
              <a:t>5/1/2025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F0DDD-B82C-4FFB-949C-FF246EE50715}" type="slidenum">
              <a:rPr lang="en-US" smtClean="0"/>
              <a:t>‹#›</a:t>
            </a:fld>
            <a:endParaRPr lang="en-US"/>
          </a:p>
        </p:txBody>
      </p:sp>
    </p:spTree>
    <p:extLst>
      <p:ext uri="{BB962C8B-B14F-4D97-AF65-F5344CB8AC3E}">
        <p14:creationId xmlns:p14="http://schemas.microsoft.com/office/powerpoint/2010/main" val="6260922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57412-5372-6EFA-DC00-0391BF05E3E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8BF9DD0-0C2D-F08C-A292-4C85D098EE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A98C814-BB44-F9B3-90B3-87F310A9E751}"/>
              </a:ext>
            </a:extLst>
          </p:cNvPr>
          <p:cNvSpPr>
            <a:spLocks noGrp="1"/>
          </p:cNvSpPr>
          <p:nvPr>
            <p:ph type="dt" sz="half" idx="10"/>
          </p:nvPr>
        </p:nvSpPr>
        <p:spPr/>
        <p:txBody>
          <a:bodyPr/>
          <a:lstStyle/>
          <a:p>
            <a:fld id="{4029BC78-D87B-4A61-8C28-3DE10767A785}" type="datetimeFigureOut">
              <a:rPr lang="en-US" smtClean="0"/>
              <a:t>5/1/2025</a:t>
            </a:fld>
            <a:endParaRPr lang="en-US"/>
          </a:p>
        </p:txBody>
      </p:sp>
      <p:sp>
        <p:nvSpPr>
          <p:cNvPr id="5" name="Footer Placeholder 4">
            <a:extLst>
              <a:ext uri="{FF2B5EF4-FFF2-40B4-BE49-F238E27FC236}">
                <a16:creationId xmlns:a16="http://schemas.microsoft.com/office/drawing/2014/main" id="{81F4AC55-6E0D-50DA-F22B-342EF9DC84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E74CC4-7742-61EC-8E19-55CB21300EA4}"/>
              </a:ext>
            </a:extLst>
          </p:cNvPr>
          <p:cNvSpPr>
            <a:spLocks noGrp="1"/>
          </p:cNvSpPr>
          <p:nvPr>
            <p:ph type="sldNum" sz="quarter" idx="12"/>
          </p:nvPr>
        </p:nvSpPr>
        <p:spPr/>
        <p:txBody>
          <a:bodyPr/>
          <a:lstStyle/>
          <a:p>
            <a:fld id="{B5B81701-6EDF-4A8B-B5C1-7CFEB1564E53}" type="slidenum">
              <a:rPr lang="en-US" smtClean="0"/>
              <a:t>‹#›</a:t>
            </a:fld>
            <a:endParaRPr lang="en-US"/>
          </a:p>
        </p:txBody>
      </p:sp>
    </p:spTree>
    <p:extLst>
      <p:ext uri="{BB962C8B-B14F-4D97-AF65-F5344CB8AC3E}">
        <p14:creationId xmlns:p14="http://schemas.microsoft.com/office/powerpoint/2010/main" val="16825674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26EE4-41F7-22B0-49CF-5D26BB00599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9BF8671-5EDF-7E3B-4734-9DE267956DB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463B2E-053E-E419-A538-E7899C167DC1}"/>
              </a:ext>
            </a:extLst>
          </p:cNvPr>
          <p:cNvSpPr>
            <a:spLocks noGrp="1"/>
          </p:cNvSpPr>
          <p:nvPr>
            <p:ph type="dt" sz="half" idx="10"/>
          </p:nvPr>
        </p:nvSpPr>
        <p:spPr/>
        <p:txBody>
          <a:bodyPr/>
          <a:lstStyle/>
          <a:p>
            <a:fld id="{4029BC78-D87B-4A61-8C28-3DE10767A785}" type="datetimeFigureOut">
              <a:rPr lang="en-US" smtClean="0"/>
              <a:t>5/1/2025</a:t>
            </a:fld>
            <a:endParaRPr lang="en-US"/>
          </a:p>
        </p:txBody>
      </p:sp>
      <p:sp>
        <p:nvSpPr>
          <p:cNvPr id="5" name="Footer Placeholder 4">
            <a:extLst>
              <a:ext uri="{FF2B5EF4-FFF2-40B4-BE49-F238E27FC236}">
                <a16:creationId xmlns:a16="http://schemas.microsoft.com/office/drawing/2014/main" id="{4D2CF7EC-9729-B872-68FF-A91E42C2FA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5AB2FD-46E1-7FB2-C09A-9ED88EC2080E}"/>
              </a:ext>
            </a:extLst>
          </p:cNvPr>
          <p:cNvSpPr>
            <a:spLocks noGrp="1"/>
          </p:cNvSpPr>
          <p:nvPr>
            <p:ph type="sldNum" sz="quarter" idx="12"/>
          </p:nvPr>
        </p:nvSpPr>
        <p:spPr/>
        <p:txBody>
          <a:bodyPr/>
          <a:lstStyle/>
          <a:p>
            <a:fld id="{B5B81701-6EDF-4A8B-B5C1-7CFEB1564E53}" type="slidenum">
              <a:rPr lang="en-US" smtClean="0"/>
              <a:t>‹#›</a:t>
            </a:fld>
            <a:endParaRPr lang="en-US"/>
          </a:p>
        </p:txBody>
      </p:sp>
    </p:spTree>
    <p:extLst>
      <p:ext uri="{BB962C8B-B14F-4D97-AF65-F5344CB8AC3E}">
        <p14:creationId xmlns:p14="http://schemas.microsoft.com/office/powerpoint/2010/main" val="24557184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51780-29E9-6306-77A5-EB3C44F324E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5647757-B201-B7A1-11DC-952003201E3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C401853-A48C-F240-29C9-245FF4927B76}"/>
              </a:ext>
            </a:extLst>
          </p:cNvPr>
          <p:cNvSpPr>
            <a:spLocks noGrp="1"/>
          </p:cNvSpPr>
          <p:nvPr>
            <p:ph type="dt" sz="half" idx="10"/>
          </p:nvPr>
        </p:nvSpPr>
        <p:spPr/>
        <p:txBody>
          <a:bodyPr/>
          <a:lstStyle/>
          <a:p>
            <a:fld id="{4029BC78-D87B-4A61-8C28-3DE10767A785}" type="datetimeFigureOut">
              <a:rPr lang="en-US" smtClean="0"/>
              <a:t>5/1/2025</a:t>
            </a:fld>
            <a:endParaRPr lang="en-US"/>
          </a:p>
        </p:txBody>
      </p:sp>
      <p:sp>
        <p:nvSpPr>
          <p:cNvPr id="5" name="Footer Placeholder 4">
            <a:extLst>
              <a:ext uri="{FF2B5EF4-FFF2-40B4-BE49-F238E27FC236}">
                <a16:creationId xmlns:a16="http://schemas.microsoft.com/office/drawing/2014/main" id="{48215EA3-E85D-D647-0F9C-172D1F7073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B4BB93-699C-0020-D441-10A87623A99B}"/>
              </a:ext>
            </a:extLst>
          </p:cNvPr>
          <p:cNvSpPr>
            <a:spLocks noGrp="1"/>
          </p:cNvSpPr>
          <p:nvPr>
            <p:ph type="sldNum" sz="quarter" idx="12"/>
          </p:nvPr>
        </p:nvSpPr>
        <p:spPr/>
        <p:txBody>
          <a:bodyPr/>
          <a:lstStyle/>
          <a:p>
            <a:fld id="{B5B81701-6EDF-4A8B-B5C1-7CFEB1564E53}" type="slidenum">
              <a:rPr lang="en-US" smtClean="0"/>
              <a:t>‹#›</a:t>
            </a:fld>
            <a:endParaRPr lang="en-US"/>
          </a:p>
        </p:txBody>
      </p:sp>
    </p:spTree>
    <p:extLst>
      <p:ext uri="{BB962C8B-B14F-4D97-AF65-F5344CB8AC3E}">
        <p14:creationId xmlns:p14="http://schemas.microsoft.com/office/powerpoint/2010/main" val="33848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D24CD4-0D91-4D0C-A27E-0DFD82B392D3}" type="datetimeFigureOut">
              <a:rPr lang="en-US" smtClean="0"/>
              <a:t>5/1/2025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F0DDD-B82C-4FFB-949C-FF246EE50715}" type="slidenum">
              <a:rPr lang="en-US" smtClean="0"/>
              <a:t>‹#›</a:t>
            </a:fld>
            <a:endParaRPr lang="en-US"/>
          </a:p>
        </p:txBody>
      </p:sp>
    </p:spTree>
    <p:extLst>
      <p:ext uri="{BB962C8B-B14F-4D97-AF65-F5344CB8AC3E}">
        <p14:creationId xmlns:p14="http://schemas.microsoft.com/office/powerpoint/2010/main" val="13776673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02E603-F8FE-B6DB-8963-063B5C0E3A3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7EAA14C-0844-CB53-E4DD-23287872ADB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C8A9265-2869-29C1-74F4-E20E798895E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0F690A7-DAA8-CC1B-6A56-F9C30424182E}"/>
              </a:ext>
            </a:extLst>
          </p:cNvPr>
          <p:cNvSpPr>
            <a:spLocks noGrp="1"/>
          </p:cNvSpPr>
          <p:nvPr>
            <p:ph type="dt" sz="half" idx="10"/>
          </p:nvPr>
        </p:nvSpPr>
        <p:spPr/>
        <p:txBody>
          <a:bodyPr/>
          <a:lstStyle/>
          <a:p>
            <a:fld id="{4029BC78-D87B-4A61-8C28-3DE10767A785}" type="datetimeFigureOut">
              <a:rPr lang="en-US" smtClean="0"/>
              <a:t>5/1/2025</a:t>
            </a:fld>
            <a:endParaRPr lang="en-US"/>
          </a:p>
        </p:txBody>
      </p:sp>
      <p:sp>
        <p:nvSpPr>
          <p:cNvPr id="6" name="Footer Placeholder 5">
            <a:extLst>
              <a:ext uri="{FF2B5EF4-FFF2-40B4-BE49-F238E27FC236}">
                <a16:creationId xmlns:a16="http://schemas.microsoft.com/office/drawing/2014/main" id="{84F66FEB-A2D7-0D95-05D6-560D783055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37A773-42E5-6F34-BD12-64FBE310E5CE}"/>
              </a:ext>
            </a:extLst>
          </p:cNvPr>
          <p:cNvSpPr>
            <a:spLocks noGrp="1"/>
          </p:cNvSpPr>
          <p:nvPr>
            <p:ph type="sldNum" sz="quarter" idx="12"/>
          </p:nvPr>
        </p:nvSpPr>
        <p:spPr/>
        <p:txBody>
          <a:bodyPr/>
          <a:lstStyle/>
          <a:p>
            <a:fld id="{B5B81701-6EDF-4A8B-B5C1-7CFEB1564E53}" type="slidenum">
              <a:rPr lang="en-US" smtClean="0"/>
              <a:t>‹#›</a:t>
            </a:fld>
            <a:endParaRPr lang="en-US"/>
          </a:p>
        </p:txBody>
      </p:sp>
    </p:spTree>
    <p:extLst>
      <p:ext uri="{BB962C8B-B14F-4D97-AF65-F5344CB8AC3E}">
        <p14:creationId xmlns:p14="http://schemas.microsoft.com/office/powerpoint/2010/main" val="25310508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5EB9D-EAF5-AB9F-3F29-25137547CCA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106201E-1635-BF8C-3FE1-B6EFB79ACF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EB25D24-0ECE-3214-18E5-FC50F1CB90A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6F69EF9-C9E0-A2DB-9EAB-FEC5E29358C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465665D-D72D-07A3-1CDD-A787C6CFB10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150A643-6DA4-D744-B627-E480B565A28F}"/>
              </a:ext>
            </a:extLst>
          </p:cNvPr>
          <p:cNvSpPr>
            <a:spLocks noGrp="1"/>
          </p:cNvSpPr>
          <p:nvPr>
            <p:ph type="dt" sz="half" idx="10"/>
          </p:nvPr>
        </p:nvSpPr>
        <p:spPr/>
        <p:txBody>
          <a:bodyPr/>
          <a:lstStyle/>
          <a:p>
            <a:fld id="{4029BC78-D87B-4A61-8C28-3DE10767A785}" type="datetimeFigureOut">
              <a:rPr lang="en-US" smtClean="0"/>
              <a:t>5/1/2025</a:t>
            </a:fld>
            <a:endParaRPr lang="en-US"/>
          </a:p>
        </p:txBody>
      </p:sp>
      <p:sp>
        <p:nvSpPr>
          <p:cNvPr id="8" name="Footer Placeholder 7">
            <a:extLst>
              <a:ext uri="{FF2B5EF4-FFF2-40B4-BE49-F238E27FC236}">
                <a16:creationId xmlns:a16="http://schemas.microsoft.com/office/drawing/2014/main" id="{0E5A2FA1-9CC7-1EDB-4250-68C94C9F94D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AC57587-93D3-787D-C71C-EBA1032A96C8}"/>
              </a:ext>
            </a:extLst>
          </p:cNvPr>
          <p:cNvSpPr>
            <a:spLocks noGrp="1"/>
          </p:cNvSpPr>
          <p:nvPr>
            <p:ph type="sldNum" sz="quarter" idx="12"/>
          </p:nvPr>
        </p:nvSpPr>
        <p:spPr/>
        <p:txBody>
          <a:bodyPr/>
          <a:lstStyle/>
          <a:p>
            <a:fld id="{B5B81701-6EDF-4A8B-B5C1-7CFEB1564E53}" type="slidenum">
              <a:rPr lang="en-US" smtClean="0"/>
              <a:t>‹#›</a:t>
            </a:fld>
            <a:endParaRPr lang="en-US"/>
          </a:p>
        </p:txBody>
      </p:sp>
    </p:spTree>
    <p:extLst>
      <p:ext uri="{BB962C8B-B14F-4D97-AF65-F5344CB8AC3E}">
        <p14:creationId xmlns:p14="http://schemas.microsoft.com/office/powerpoint/2010/main" val="15621495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D0635-A556-AC51-BCC3-A251EB70C7D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7E81B07-77B7-BE99-2C25-032DA16C75D7}"/>
              </a:ext>
            </a:extLst>
          </p:cNvPr>
          <p:cNvSpPr>
            <a:spLocks noGrp="1"/>
          </p:cNvSpPr>
          <p:nvPr>
            <p:ph type="dt" sz="half" idx="10"/>
          </p:nvPr>
        </p:nvSpPr>
        <p:spPr/>
        <p:txBody>
          <a:bodyPr/>
          <a:lstStyle/>
          <a:p>
            <a:fld id="{4029BC78-D87B-4A61-8C28-3DE10767A785}" type="datetimeFigureOut">
              <a:rPr lang="en-US" smtClean="0"/>
              <a:t>5/1/2025</a:t>
            </a:fld>
            <a:endParaRPr lang="en-US"/>
          </a:p>
        </p:txBody>
      </p:sp>
      <p:sp>
        <p:nvSpPr>
          <p:cNvPr id="4" name="Footer Placeholder 3">
            <a:extLst>
              <a:ext uri="{FF2B5EF4-FFF2-40B4-BE49-F238E27FC236}">
                <a16:creationId xmlns:a16="http://schemas.microsoft.com/office/drawing/2014/main" id="{E14D331B-E48C-C998-C8D7-1007CD878C0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3D077C9-DD26-BD95-20AF-B3105542469A}"/>
              </a:ext>
            </a:extLst>
          </p:cNvPr>
          <p:cNvSpPr>
            <a:spLocks noGrp="1"/>
          </p:cNvSpPr>
          <p:nvPr>
            <p:ph type="sldNum" sz="quarter" idx="12"/>
          </p:nvPr>
        </p:nvSpPr>
        <p:spPr/>
        <p:txBody>
          <a:bodyPr/>
          <a:lstStyle/>
          <a:p>
            <a:fld id="{B5B81701-6EDF-4A8B-B5C1-7CFEB1564E53}" type="slidenum">
              <a:rPr lang="en-US" smtClean="0"/>
              <a:t>‹#›</a:t>
            </a:fld>
            <a:endParaRPr lang="en-US"/>
          </a:p>
        </p:txBody>
      </p:sp>
    </p:spTree>
    <p:extLst>
      <p:ext uri="{BB962C8B-B14F-4D97-AF65-F5344CB8AC3E}">
        <p14:creationId xmlns:p14="http://schemas.microsoft.com/office/powerpoint/2010/main" val="28539212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7DA397-E0DD-D2BD-CD9E-082802A7CD73}"/>
              </a:ext>
            </a:extLst>
          </p:cNvPr>
          <p:cNvSpPr>
            <a:spLocks noGrp="1"/>
          </p:cNvSpPr>
          <p:nvPr>
            <p:ph type="dt" sz="half" idx="10"/>
          </p:nvPr>
        </p:nvSpPr>
        <p:spPr/>
        <p:txBody>
          <a:bodyPr/>
          <a:lstStyle/>
          <a:p>
            <a:fld id="{4029BC78-D87B-4A61-8C28-3DE10767A785}" type="datetimeFigureOut">
              <a:rPr lang="en-US" smtClean="0"/>
              <a:t>5/1/2025</a:t>
            </a:fld>
            <a:endParaRPr lang="en-US"/>
          </a:p>
        </p:txBody>
      </p:sp>
      <p:sp>
        <p:nvSpPr>
          <p:cNvPr id="3" name="Footer Placeholder 2">
            <a:extLst>
              <a:ext uri="{FF2B5EF4-FFF2-40B4-BE49-F238E27FC236}">
                <a16:creationId xmlns:a16="http://schemas.microsoft.com/office/drawing/2014/main" id="{2B09A60E-26CC-BA7F-8719-91959E7B205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81078ED-7F1A-8D38-E012-B791DCB853FB}"/>
              </a:ext>
            </a:extLst>
          </p:cNvPr>
          <p:cNvSpPr>
            <a:spLocks noGrp="1"/>
          </p:cNvSpPr>
          <p:nvPr>
            <p:ph type="sldNum" sz="quarter" idx="12"/>
          </p:nvPr>
        </p:nvSpPr>
        <p:spPr/>
        <p:txBody>
          <a:bodyPr/>
          <a:lstStyle/>
          <a:p>
            <a:fld id="{B5B81701-6EDF-4A8B-B5C1-7CFEB1564E53}" type="slidenum">
              <a:rPr lang="en-US" smtClean="0"/>
              <a:t>‹#›</a:t>
            </a:fld>
            <a:endParaRPr lang="en-US"/>
          </a:p>
        </p:txBody>
      </p:sp>
    </p:spTree>
    <p:extLst>
      <p:ext uri="{BB962C8B-B14F-4D97-AF65-F5344CB8AC3E}">
        <p14:creationId xmlns:p14="http://schemas.microsoft.com/office/powerpoint/2010/main" val="396768979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436D4-B5E1-B556-2EE9-FBEF85A90E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F1112E1-82F5-F0B0-B4B1-704D80F179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E27A7EB-A58B-6071-26D8-FC5B18C53B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72091F-0654-9241-DEF5-F34A17623D56}"/>
              </a:ext>
            </a:extLst>
          </p:cNvPr>
          <p:cNvSpPr>
            <a:spLocks noGrp="1"/>
          </p:cNvSpPr>
          <p:nvPr>
            <p:ph type="dt" sz="half" idx="10"/>
          </p:nvPr>
        </p:nvSpPr>
        <p:spPr/>
        <p:txBody>
          <a:bodyPr/>
          <a:lstStyle/>
          <a:p>
            <a:fld id="{4029BC78-D87B-4A61-8C28-3DE10767A785}" type="datetimeFigureOut">
              <a:rPr lang="en-US" smtClean="0"/>
              <a:t>5/1/2025</a:t>
            </a:fld>
            <a:endParaRPr lang="en-US"/>
          </a:p>
        </p:txBody>
      </p:sp>
      <p:sp>
        <p:nvSpPr>
          <p:cNvPr id="6" name="Footer Placeholder 5">
            <a:extLst>
              <a:ext uri="{FF2B5EF4-FFF2-40B4-BE49-F238E27FC236}">
                <a16:creationId xmlns:a16="http://schemas.microsoft.com/office/drawing/2014/main" id="{10C6A143-1AB5-0554-5B90-6F8CFED90C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87E7B1-E63E-9DC2-AC80-0985EE9E5EF0}"/>
              </a:ext>
            </a:extLst>
          </p:cNvPr>
          <p:cNvSpPr>
            <a:spLocks noGrp="1"/>
          </p:cNvSpPr>
          <p:nvPr>
            <p:ph type="sldNum" sz="quarter" idx="12"/>
          </p:nvPr>
        </p:nvSpPr>
        <p:spPr/>
        <p:txBody>
          <a:bodyPr/>
          <a:lstStyle/>
          <a:p>
            <a:fld id="{B5B81701-6EDF-4A8B-B5C1-7CFEB1564E53}" type="slidenum">
              <a:rPr lang="en-US" smtClean="0"/>
              <a:t>‹#›</a:t>
            </a:fld>
            <a:endParaRPr lang="en-US"/>
          </a:p>
        </p:txBody>
      </p:sp>
    </p:spTree>
    <p:extLst>
      <p:ext uri="{BB962C8B-B14F-4D97-AF65-F5344CB8AC3E}">
        <p14:creationId xmlns:p14="http://schemas.microsoft.com/office/powerpoint/2010/main" val="31725996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0A158-8ABB-BF10-FCDE-F69CD71A46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EFB72A8-7174-01ED-1A1A-76E5C8FDE1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A963380-0F7C-CE00-57D5-41E633233A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7E9BAF-6AC1-AF97-E2B9-07EFEA6592EE}"/>
              </a:ext>
            </a:extLst>
          </p:cNvPr>
          <p:cNvSpPr>
            <a:spLocks noGrp="1"/>
          </p:cNvSpPr>
          <p:nvPr>
            <p:ph type="dt" sz="half" idx="10"/>
          </p:nvPr>
        </p:nvSpPr>
        <p:spPr/>
        <p:txBody>
          <a:bodyPr/>
          <a:lstStyle/>
          <a:p>
            <a:fld id="{4029BC78-D87B-4A61-8C28-3DE10767A785}" type="datetimeFigureOut">
              <a:rPr lang="en-US" smtClean="0"/>
              <a:t>5/1/2025</a:t>
            </a:fld>
            <a:endParaRPr lang="en-US"/>
          </a:p>
        </p:txBody>
      </p:sp>
      <p:sp>
        <p:nvSpPr>
          <p:cNvPr id="6" name="Footer Placeholder 5">
            <a:extLst>
              <a:ext uri="{FF2B5EF4-FFF2-40B4-BE49-F238E27FC236}">
                <a16:creationId xmlns:a16="http://schemas.microsoft.com/office/drawing/2014/main" id="{0431D442-1AF7-14AA-8712-67067F23BD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9F1040-2B35-39CA-3ABB-42B44E37C801}"/>
              </a:ext>
            </a:extLst>
          </p:cNvPr>
          <p:cNvSpPr>
            <a:spLocks noGrp="1"/>
          </p:cNvSpPr>
          <p:nvPr>
            <p:ph type="sldNum" sz="quarter" idx="12"/>
          </p:nvPr>
        </p:nvSpPr>
        <p:spPr/>
        <p:txBody>
          <a:bodyPr/>
          <a:lstStyle/>
          <a:p>
            <a:fld id="{B5B81701-6EDF-4A8B-B5C1-7CFEB1564E53}" type="slidenum">
              <a:rPr lang="en-US" smtClean="0"/>
              <a:t>‹#›</a:t>
            </a:fld>
            <a:endParaRPr lang="en-US"/>
          </a:p>
        </p:txBody>
      </p:sp>
    </p:spTree>
    <p:extLst>
      <p:ext uri="{BB962C8B-B14F-4D97-AF65-F5344CB8AC3E}">
        <p14:creationId xmlns:p14="http://schemas.microsoft.com/office/powerpoint/2010/main" val="42888104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5A19F-B310-0095-FD73-10C2B790627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1E6ED61-A9FF-F6B0-13E4-ECEE6BEB5C9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C6C021-3CB7-900A-407C-6952DD1997C1}"/>
              </a:ext>
            </a:extLst>
          </p:cNvPr>
          <p:cNvSpPr>
            <a:spLocks noGrp="1"/>
          </p:cNvSpPr>
          <p:nvPr>
            <p:ph type="dt" sz="half" idx="10"/>
          </p:nvPr>
        </p:nvSpPr>
        <p:spPr/>
        <p:txBody>
          <a:bodyPr/>
          <a:lstStyle/>
          <a:p>
            <a:fld id="{4029BC78-D87B-4A61-8C28-3DE10767A785}" type="datetimeFigureOut">
              <a:rPr lang="en-US" smtClean="0"/>
              <a:t>5/1/2025</a:t>
            </a:fld>
            <a:endParaRPr lang="en-US"/>
          </a:p>
        </p:txBody>
      </p:sp>
      <p:sp>
        <p:nvSpPr>
          <p:cNvPr id="5" name="Footer Placeholder 4">
            <a:extLst>
              <a:ext uri="{FF2B5EF4-FFF2-40B4-BE49-F238E27FC236}">
                <a16:creationId xmlns:a16="http://schemas.microsoft.com/office/drawing/2014/main" id="{47DAAC87-3A3C-5CDF-36FB-3BDE5042AA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0C3DC8-DCA8-6E64-6C7C-1209146C2637}"/>
              </a:ext>
            </a:extLst>
          </p:cNvPr>
          <p:cNvSpPr>
            <a:spLocks noGrp="1"/>
          </p:cNvSpPr>
          <p:nvPr>
            <p:ph type="sldNum" sz="quarter" idx="12"/>
          </p:nvPr>
        </p:nvSpPr>
        <p:spPr/>
        <p:txBody>
          <a:bodyPr/>
          <a:lstStyle/>
          <a:p>
            <a:fld id="{B5B81701-6EDF-4A8B-B5C1-7CFEB1564E53}" type="slidenum">
              <a:rPr lang="en-US" smtClean="0"/>
              <a:t>‹#›</a:t>
            </a:fld>
            <a:endParaRPr lang="en-US"/>
          </a:p>
        </p:txBody>
      </p:sp>
    </p:spTree>
    <p:extLst>
      <p:ext uri="{BB962C8B-B14F-4D97-AF65-F5344CB8AC3E}">
        <p14:creationId xmlns:p14="http://schemas.microsoft.com/office/powerpoint/2010/main" val="260651036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9F8CC6-8FB8-BB52-8354-0875A7F3765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277948C-FD56-61FC-934E-D05F31D90E5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7FE9BD-017D-8B2D-1646-796BC3ED8E46}"/>
              </a:ext>
            </a:extLst>
          </p:cNvPr>
          <p:cNvSpPr>
            <a:spLocks noGrp="1"/>
          </p:cNvSpPr>
          <p:nvPr>
            <p:ph type="dt" sz="half" idx="10"/>
          </p:nvPr>
        </p:nvSpPr>
        <p:spPr/>
        <p:txBody>
          <a:bodyPr/>
          <a:lstStyle/>
          <a:p>
            <a:fld id="{4029BC78-D87B-4A61-8C28-3DE10767A785}" type="datetimeFigureOut">
              <a:rPr lang="en-US" smtClean="0"/>
              <a:t>5/1/2025</a:t>
            </a:fld>
            <a:endParaRPr lang="en-US"/>
          </a:p>
        </p:txBody>
      </p:sp>
      <p:sp>
        <p:nvSpPr>
          <p:cNvPr id="5" name="Footer Placeholder 4">
            <a:extLst>
              <a:ext uri="{FF2B5EF4-FFF2-40B4-BE49-F238E27FC236}">
                <a16:creationId xmlns:a16="http://schemas.microsoft.com/office/drawing/2014/main" id="{C9557DDB-0572-B219-EC1E-7A338B5793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1E2210-F518-C6B6-84FB-5D988F24398A}"/>
              </a:ext>
            </a:extLst>
          </p:cNvPr>
          <p:cNvSpPr>
            <a:spLocks noGrp="1"/>
          </p:cNvSpPr>
          <p:nvPr>
            <p:ph type="sldNum" sz="quarter" idx="12"/>
          </p:nvPr>
        </p:nvSpPr>
        <p:spPr/>
        <p:txBody>
          <a:bodyPr/>
          <a:lstStyle/>
          <a:p>
            <a:fld id="{B5B81701-6EDF-4A8B-B5C1-7CFEB1564E53}" type="slidenum">
              <a:rPr lang="en-US" smtClean="0"/>
              <a:t>‹#›</a:t>
            </a:fld>
            <a:endParaRPr lang="en-US"/>
          </a:p>
        </p:txBody>
      </p:sp>
    </p:spTree>
    <p:extLst>
      <p:ext uri="{BB962C8B-B14F-4D97-AF65-F5344CB8AC3E}">
        <p14:creationId xmlns:p14="http://schemas.microsoft.com/office/powerpoint/2010/main" val="1845416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D24CD4-0D91-4D0C-A27E-0DFD82B392D3}" type="datetimeFigureOut">
              <a:rPr lang="en-US" smtClean="0"/>
              <a:t>5/1/2025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F0DDD-B82C-4FFB-949C-FF246EE50715}" type="slidenum">
              <a:rPr lang="en-US" smtClean="0"/>
              <a:t>‹#›</a:t>
            </a:fld>
            <a:endParaRPr lang="en-US"/>
          </a:p>
        </p:txBody>
      </p:sp>
    </p:spTree>
    <p:extLst>
      <p:ext uri="{BB962C8B-B14F-4D97-AF65-F5344CB8AC3E}">
        <p14:creationId xmlns:p14="http://schemas.microsoft.com/office/powerpoint/2010/main" val="2016221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1D24CD4-0D91-4D0C-A27E-0DFD82B392D3}" type="datetimeFigureOut">
              <a:rPr lang="en-US" smtClean="0"/>
              <a:t>5/1/2025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DF0DDD-B82C-4FFB-949C-FF246EE50715}" type="slidenum">
              <a:rPr lang="en-US" smtClean="0"/>
              <a:t>‹#›</a:t>
            </a:fld>
            <a:endParaRPr lang="en-US"/>
          </a:p>
        </p:txBody>
      </p:sp>
    </p:spTree>
    <p:extLst>
      <p:ext uri="{BB962C8B-B14F-4D97-AF65-F5344CB8AC3E}">
        <p14:creationId xmlns:p14="http://schemas.microsoft.com/office/powerpoint/2010/main" val="4079474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1D24CD4-0D91-4D0C-A27E-0DFD82B392D3}" type="datetimeFigureOut">
              <a:rPr lang="en-US" smtClean="0"/>
              <a:t>5/1/2025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DF0DDD-B82C-4FFB-949C-FF246EE50715}" type="slidenum">
              <a:rPr lang="en-US" smtClean="0"/>
              <a:t>‹#›</a:t>
            </a:fld>
            <a:endParaRPr lang="en-US"/>
          </a:p>
        </p:txBody>
      </p:sp>
    </p:spTree>
    <p:extLst>
      <p:ext uri="{BB962C8B-B14F-4D97-AF65-F5344CB8AC3E}">
        <p14:creationId xmlns:p14="http://schemas.microsoft.com/office/powerpoint/2010/main" val="1628138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1D24CD4-0D91-4D0C-A27E-0DFD82B392D3}" type="datetimeFigureOut">
              <a:rPr lang="en-US" smtClean="0"/>
              <a:t>5/1/2025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DF0DDD-B82C-4FFB-949C-FF246EE50715}" type="slidenum">
              <a:rPr lang="en-US" smtClean="0"/>
              <a:t>‹#›</a:t>
            </a:fld>
            <a:endParaRPr lang="en-US"/>
          </a:p>
        </p:txBody>
      </p:sp>
    </p:spTree>
    <p:extLst>
      <p:ext uri="{BB962C8B-B14F-4D97-AF65-F5344CB8AC3E}">
        <p14:creationId xmlns:p14="http://schemas.microsoft.com/office/powerpoint/2010/main" val="488886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D24CD4-0D91-4D0C-A27E-0DFD82B392D3}" type="datetimeFigureOut">
              <a:rPr lang="en-US" smtClean="0"/>
              <a:t>5/1/2025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DF0DDD-B82C-4FFB-949C-FF246EE50715}" type="slidenum">
              <a:rPr lang="en-US" smtClean="0"/>
              <a:t>‹#›</a:t>
            </a:fld>
            <a:endParaRPr lang="en-US"/>
          </a:p>
        </p:txBody>
      </p:sp>
    </p:spTree>
    <p:extLst>
      <p:ext uri="{BB962C8B-B14F-4D97-AF65-F5344CB8AC3E}">
        <p14:creationId xmlns:p14="http://schemas.microsoft.com/office/powerpoint/2010/main" val="2665678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1D24CD4-0D91-4D0C-A27E-0DFD82B392D3}" type="datetimeFigureOut">
              <a:rPr lang="en-US" smtClean="0"/>
              <a:t>5/1/2025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DF0DDD-B82C-4FFB-949C-FF246EE50715}" type="slidenum">
              <a:rPr lang="en-US" smtClean="0"/>
              <a:t>‹#›</a:t>
            </a:fld>
            <a:endParaRPr lang="en-US"/>
          </a:p>
        </p:txBody>
      </p:sp>
    </p:spTree>
    <p:extLst>
      <p:ext uri="{BB962C8B-B14F-4D97-AF65-F5344CB8AC3E}">
        <p14:creationId xmlns:p14="http://schemas.microsoft.com/office/powerpoint/2010/main" val="15517222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D24CD4-0D91-4D0C-A27E-0DFD82B392D3}" type="datetimeFigureOut">
              <a:rPr lang="en-US" smtClean="0"/>
              <a:t>5/1/2025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DF0DDD-B82C-4FFB-949C-FF246EE50715}" type="slidenum">
              <a:rPr lang="en-US" smtClean="0"/>
              <a:t>‹#›</a:t>
            </a:fld>
            <a:endParaRPr lang="en-US"/>
          </a:p>
        </p:txBody>
      </p:sp>
    </p:spTree>
    <p:extLst>
      <p:ext uri="{BB962C8B-B14F-4D97-AF65-F5344CB8AC3E}">
        <p14:creationId xmlns:p14="http://schemas.microsoft.com/office/powerpoint/2010/main" val="2273945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1D24CD4-0D91-4D0C-A27E-0DFD82B392D3}" type="datetimeFigureOut">
              <a:rPr lang="en-US" smtClean="0"/>
              <a:t>5/1/2025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3DF0DDD-B82C-4FFB-949C-FF246EE50715}" type="slidenum">
              <a:rPr lang="en-US" smtClean="0"/>
              <a:t>‹#›</a:t>
            </a:fld>
            <a:endParaRPr lang="en-US"/>
          </a:p>
        </p:txBody>
      </p:sp>
    </p:spTree>
    <p:extLst>
      <p:ext uri="{BB962C8B-B14F-4D97-AF65-F5344CB8AC3E}">
        <p14:creationId xmlns:p14="http://schemas.microsoft.com/office/powerpoint/2010/main" val="45081463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D38B103-D3F2-685F-7EBC-D46891CA60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A83855E-419B-C13F-E55B-094C92434C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13AB17-7F45-21BF-D2B8-6D6096B22BB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029BC78-D87B-4A61-8C28-3DE10767A785}" type="datetimeFigureOut">
              <a:rPr lang="en-US" smtClean="0"/>
              <a:t>5/1/2025</a:t>
            </a:fld>
            <a:endParaRPr lang="en-US"/>
          </a:p>
        </p:txBody>
      </p:sp>
      <p:sp>
        <p:nvSpPr>
          <p:cNvPr id="5" name="Footer Placeholder 4">
            <a:extLst>
              <a:ext uri="{FF2B5EF4-FFF2-40B4-BE49-F238E27FC236}">
                <a16:creationId xmlns:a16="http://schemas.microsoft.com/office/drawing/2014/main" id="{51AE98A2-61EA-C729-38B5-0FE3950279F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F49E9F8A-82E3-1FD7-3102-1EF0C6F476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5B81701-6EDF-4A8B-B5C1-7CFEB1564E53}" type="slidenum">
              <a:rPr lang="en-US" smtClean="0"/>
              <a:t>‹#›</a:t>
            </a:fld>
            <a:endParaRPr lang="en-US"/>
          </a:p>
        </p:txBody>
      </p:sp>
    </p:spTree>
    <p:extLst>
      <p:ext uri="{BB962C8B-B14F-4D97-AF65-F5344CB8AC3E}">
        <p14:creationId xmlns:p14="http://schemas.microsoft.com/office/powerpoint/2010/main" val="2919767433"/>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athletic.ne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51C02-7962-F75A-9A0E-D1B8148E9A79}"/>
              </a:ext>
            </a:extLst>
          </p:cNvPr>
          <p:cNvSpPr>
            <a:spLocks noGrp="1"/>
          </p:cNvSpPr>
          <p:nvPr>
            <p:ph type="ctrTitle"/>
          </p:nvPr>
        </p:nvSpPr>
        <p:spPr/>
        <p:txBody>
          <a:bodyPr/>
          <a:lstStyle/>
          <a:p>
            <a:pPr algn="l"/>
            <a:r>
              <a:rPr lang="en-US" cap="none" dirty="0"/>
              <a:t>Track &amp; Field District Meet Director Webinar</a:t>
            </a:r>
            <a:endParaRPr lang="en-US" dirty="0"/>
          </a:p>
        </p:txBody>
      </p:sp>
      <p:sp>
        <p:nvSpPr>
          <p:cNvPr id="3" name="Subtitle 2">
            <a:extLst>
              <a:ext uri="{FF2B5EF4-FFF2-40B4-BE49-F238E27FC236}">
                <a16:creationId xmlns:a16="http://schemas.microsoft.com/office/drawing/2014/main" id="{B9369173-024F-CD8E-FA49-EB56ED96DDED}"/>
              </a:ext>
            </a:extLst>
          </p:cNvPr>
          <p:cNvSpPr>
            <a:spLocks noGrp="1"/>
          </p:cNvSpPr>
          <p:nvPr>
            <p:ph type="subTitle" idx="1"/>
          </p:nvPr>
        </p:nvSpPr>
        <p:spPr/>
        <p:txBody>
          <a:bodyPr/>
          <a:lstStyle/>
          <a:p>
            <a:r>
              <a:rPr lang="en-US" dirty="0"/>
              <a:t>May 1, 2025</a:t>
            </a:r>
          </a:p>
        </p:txBody>
      </p:sp>
    </p:spTree>
    <p:extLst>
      <p:ext uri="{BB962C8B-B14F-4D97-AF65-F5344CB8AC3E}">
        <p14:creationId xmlns:p14="http://schemas.microsoft.com/office/powerpoint/2010/main" val="16934041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23B04-FB19-C829-71F9-F1246C27023E}"/>
              </a:ext>
            </a:extLst>
          </p:cNvPr>
          <p:cNvSpPr>
            <a:spLocks noGrp="1"/>
          </p:cNvSpPr>
          <p:nvPr>
            <p:ph type="title"/>
          </p:nvPr>
        </p:nvSpPr>
        <p:spPr/>
        <p:txBody>
          <a:bodyPr/>
          <a:lstStyle/>
          <a:p>
            <a:r>
              <a:rPr lang="en-US" dirty="0"/>
              <a:t>Posting Timeline</a:t>
            </a:r>
          </a:p>
        </p:txBody>
      </p:sp>
      <p:sp>
        <p:nvSpPr>
          <p:cNvPr id="3" name="Content Placeholder 2">
            <a:extLst>
              <a:ext uri="{FF2B5EF4-FFF2-40B4-BE49-F238E27FC236}">
                <a16:creationId xmlns:a16="http://schemas.microsoft.com/office/drawing/2014/main" id="{CD5FC10E-E815-3CDD-8639-17B5CDA9152F}"/>
              </a:ext>
            </a:extLst>
          </p:cNvPr>
          <p:cNvSpPr>
            <a:spLocks noGrp="1"/>
          </p:cNvSpPr>
          <p:nvPr>
            <p:ph idx="1"/>
          </p:nvPr>
        </p:nvSpPr>
        <p:spPr/>
        <p:txBody>
          <a:bodyPr/>
          <a:lstStyle/>
          <a:p>
            <a:r>
              <a:rPr lang="en-US" dirty="0">
                <a:latin typeface="Calibri" panose="020F0502020204030204" pitchFamily="34" charset="0"/>
                <a:cs typeface="Calibri" panose="020F0502020204030204" pitchFamily="34" charset="0"/>
              </a:rPr>
              <a:t>All entry names and marks for each event will be posted on the OSAA website, on Sunday, May 25 by 6pm.</a:t>
            </a:r>
          </a:p>
          <a:p>
            <a:r>
              <a:rPr lang="en-US" dirty="0">
                <a:latin typeface="Calibri" panose="020F0502020204030204" pitchFamily="34" charset="0"/>
                <a:cs typeface="Calibri" panose="020F0502020204030204" pitchFamily="34" charset="0"/>
              </a:rPr>
              <a:t>District Meet Directors </a:t>
            </a:r>
            <a:r>
              <a:rPr lang="en-US" b="1" dirty="0">
                <a:latin typeface="Calibri" panose="020F0502020204030204" pitchFamily="34" charset="0"/>
                <a:cs typeface="Calibri" panose="020F0502020204030204" pitchFamily="34" charset="0"/>
              </a:rPr>
              <a:t>AND</a:t>
            </a:r>
            <a:r>
              <a:rPr lang="en-US" dirty="0">
                <a:latin typeface="Calibri" panose="020F0502020204030204" pitchFamily="34" charset="0"/>
                <a:cs typeface="Calibri" panose="020F0502020204030204" pitchFamily="34" charset="0"/>
              </a:rPr>
              <a:t> coaches of qualifying individuals </a:t>
            </a:r>
            <a:r>
              <a:rPr lang="en-US" b="1" dirty="0">
                <a:latin typeface="Calibri" panose="020F0502020204030204" pitchFamily="34" charset="0"/>
                <a:cs typeface="Calibri" panose="020F0502020204030204" pitchFamily="34" charset="0"/>
              </a:rPr>
              <a:t>are responsible for checking the accuracy of the entry information.  Please check all entries, including Wild Cards, for correct spelling of participant’s name, year in school, school name, etc.,</a:t>
            </a:r>
            <a:r>
              <a:rPr lang="en-US" dirty="0">
                <a:latin typeface="Calibri" panose="020F0502020204030204" pitchFamily="34" charset="0"/>
                <a:cs typeface="Calibri" panose="020F0502020204030204" pitchFamily="34" charset="0"/>
              </a:rPr>
              <a:t> as this information </a:t>
            </a:r>
            <a:r>
              <a:rPr lang="en-US" b="1" i="1" dirty="0">
                <a:latin typeface="Calibri" panose="020F0502020204030204" pitchFamily="34" charset="0"/>
                <a:cs typeface="Calibri" panose="020F0502020204030204" pitchFamily="34" charset="0"/>
              </a:rPr>
              <a:t>will appear the same way in the souvenir program</a:t>
            </a:r>
            <a:r>
              <a:rPr lang="en-US" dirty="0">
                <a:latin typeface="Calibri" panose="020F0502020204030204" pitchFamily="34" charset="0"/>
                <a:cs typeface="Calibri" panose="020F0502020204030204" pitchFamily="34" charset="0"/>
              </a:rPr>
              <a:t> unless corrected.  Coaches should monitor the Wild Card Entry list if they have an athlete on it as changes do occur.</a:t>
            </a:r>
          </a:p>
          <a:p>
            <a:r>
              <a:rPr lang="en-US" dirty="0">
                <a:latin typeface="Calibri" panose="020F0502020204030204" pitchFamily="34" charset="0"/>
                <a:cs typeface="Calibri" panose="020F0502020204030204" pitchFamily="34" charset="0"/>
              </a:rPr>
              <a:t>CONTINUE TO MONITOR WILD CARD ENTRIES DOCUMENT FOR UPDATES</a:t>
            </a:r>
          </a:p>
          <a:p>
            <a:r>
              <a:rPr lang="en-US" dirty="0">
                <a:latin typeface="Calibri" panose="020F0502020204030204" pitchFamily="34" charset="0"/>
                <a:cs typeface="Calibri" panose="020F0502020204030204" pitchFamily="34" charset="0"/>
              </a:rPr>
              <a:t>Use OSAA Online Change Form to make changes</a:t>
            </a:r>
          </a:p>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728935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DE277-5B17-4F52-0C1E-EF65CC17B87B}"/>
              </a:ext>
            </a:extLst>
          </p:cNvPr>
          <p:cNvSpPr>
            <a:spLocks noGrp="1"/>
          </p:cNvSpPr>
          <p:nvPr>
            <p:ph type="title"/>
          </p:nvPr>
        </p:nvSpPr>
        <p:spPr/>
        <p:txBody>
          <a:bodyPr/>
          <a:lstStyle/>
          <a:p>
            <a:r>
              <a:rPr lang="en-US" dirty="0"/>
              <a:t>Multiple Event Qualifiers and Relays</a:t>
            </a:r>
          </a:p>
        </p:txBody>
      </p:sp>
      <p:sp>
        <p:nvSpPr>
          <p:cNvPr id="3" name="Content Placeholder 2">
            <a:extLst>
              <a:ext uri="{FF2B5EF4-FFF2-40B4-BE49-F238E27FC236}">
                <a16:creationId xmlns:a16="http://schemas.microsoft.com/office/drawing/2014/main" id="{434B4B03-6276-3E4B-89BE-BDDD55D4E3C8}"/>
              </a:ext>
            </a:extLst>
          </p:cNvPr>
          <p:cNvSpPr>
            <a:spLocks noGrp="1"/>
          </p:cNvSpPr>
          <p:nvPr>
            <p:ph idx="1"/>
          </p:nvPr>
        </p:nvSpPr>
        <p:spPr/>
        <p:txBody>
          <a:bodyPr>
            <a:normAutofit/>
          </a:bodyPr>
          <a:lstStyle/>
          <a:p>
            <a:r>
              <a:rPr lang="en-US" sz="1800" dirty="0">
                <a:effectLst/>
                <a:latin typeface="Calibri" panose="020F0502020204030204" pitchFamily="34" charset="0"/>
                <a:ea typeface="Times New Roman" panose="02020603050405020304" pitchFamily="18" charset="0"/>
                <a:cs typeface="Calibri" panose="020F0502020204030204" pitchFamily="34" charset="0"/>
              </a:rPr>
              <a:t>This deadline is for a participant withdrawing from the championship in one event but remaining in others and for submission of up to six names for a relay team.</a:t>
            </a:r>
          </a:p>
          <a:p>
            <a:r>
              <a:rPr lang="en-US" dirty="0">
                <a:latin typeface="Calibri" panose="020F0502020204030204" pitchFamily="34" charset="0"/>
                <a:cs typeface="Calibri" panose="020F0502020204030204" pitchFamily="34" charset="0"/>
              </a:rPr>
              <a:t>Multiple Event Qualifiers:  Except as indicated below, participants who qualify in more than one event shall participate in all the events for which they qualify from preliminaries to finals.</a:t>
            </a:r>
          </a:p>
          <a:p>
            <a:pPr lvl="1"/>
            <a:r>
              <a:rPr lang="en-US" dirty="0">
                <a:latin typeface="Calibri" panose="020F0502020204030204" pitchFamily="34" charset="0"/>
                <a:cs typeface="Calibri" panose="020F0502020204030204" pitchFamily="34" charset="0"/>
              </a:rPr>
              <a:t>If a </a:t>
            </a:r>
            <a:r>
              <a:rPr lang="en-US" u="sng" dirty="0">
                <a:latin typeface="Calibri" panose="020F0502020204030204" pitchFamily="34" charset="0"/>
                <a:cs typeface="Calibri" panose="020F0502020204030204" pitchFamily="34" charset="0"/>
              </a:rPr>
              <a:t>District Meet Director </a:t>
            </a:r>
            <a:r>
              <a:rPr lang="en-US" dirty="0">
                <a:latin typeface="Calibri" panose="020F0502020204030204" pitchFamily="34" charset="0"/>
                <a:cs typeface="Calibri" panose="020F0502020204030204" pitchFamily="34" charset="0"/>
              </a:rPr>
              <a:t>notifies the OSAA of a change prior to 4pm on the Monday (</a:t>
            </a:r>
            <a:r>
              <a:rPr lang="en-US" b="1" i="1" dirty="0">
                <a:latin typeface="Calibri" panose="020F0502020204030204" pitchFamily="34" charset="0"/>
                <a:cs typeface="Calibri" panose="020F0502020204030204" pitchFamily="34" charset="0"/>
              </a:rPr>
              <a:t>6A, 5A, 4A, 3A, 2A, 1A – May 26</a:t>
            </a:r>
            <a:r>
              <a:rPr lang="en-US" dirty="0">
                <a:latin typeface="Calibri" panose="020F0502020204030204" pitchFamily="34" charset="0"/>
                <a:cs typeface="Calibri" panose="020F0502020204030204" pitchFamily="34" charset="0"/>
              </a:rPr>
              <a:t>) preceding the state championship, an individual may drop from one or more events in which they are qualified.  The next place winner at the District Meet in the respective event or events is eligible as a substitute.</a:t>
            </a:r>
          </a:p>
          <a:p>
            <a:pPr lvl="1"/>
            <a:r>
              <a:rPr lang="en-US" dirty="0">
                <a:latin typeface="Calibri" panose="020F0502020204030204" pitchFamily="34" charset="0"/>
                <a:cs typeface="Calibri" panose="020F0502020204030204" pitchFamily="34" charset="0"/>
              </a:rPr>
              <a:t>If the OSAA has not been notified of a change prior to 4pm on the Monday (</a:t>
            </a:r>
            <a:r>
              <a:rPr lang="en-US" b="1" i="1" dirty="0">
                <a:latin typeface="Calibri" panose="020F0502020204030204" pitchFamily="34" charset="0"/>
                <a:cs typeface="Calibri" panose="020F0502020204030204" pitchFamily="34" charset="0"/>
              </a:rPr>
              <a:t>6A, 5A, 4A, 3A, 2A, 1A – May 26</a:t>
            </a:r>
            <a:r>
              <a:rPr lang="en-US" dirty="0">
                <a:latin typeface="Calibri" panose="020F0502020204030204" pitchFamily="34" charset="0"/>
                <a:cs typeface="Calibri" panose="020F0502020204030204" pitchFamily="34" charset="0"/>
              </a:rPr>
              <a:t>) preceding the state championship, the participant who has qualified in multiple events must compete in all qualified events or they shall be scratched from all events in which the participant has qualified.</a:t>
            </a:r>
          </a:p>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545034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E8242-A924-25B6-E181-5B981E1A2D15}"/>
              </a:ext>
            </a:extLst>
          </p:cNvPr>
          <p:cNvSpPr>
            <a:spLocks noGrp="1"/>
          </p:cNvSpPr>
          <p:nvPr>
            <p:ph type="title"/>
          </p:nvPr>
        </p:nvSpPr>
        <p:spPr/>
        <p:txBody>
          <a:bodyPr/>
          <a:lstStyle/>
          <a:p>
            <a:r>
              <a:rPr lang="en-US" dirty="0"/>
              <a:t>Relay Event Entries</a:t>
            </a:r>
          </a:p>
        </p:txBody>
      </p:sp>
      <p:sp>
        <p:nvSpPr>
          <p:cNvPr id="3" name="Content Placeholder 2">
            <a:extLst>
              <a:ext uri="{FF2B5EF4-FFF2-40B4-BE49-F238E27FC236}">
                <a16:creationId xmlns:a16="http://schemas.microsoft.com/office/drawing/2014/main" id="{426C6551-AD07-52B7-B3F6-E67805A16320}"/>
              </a:ext>
            </a:extLst>
          </p:cNvPr>
          <p:cNvSpPr>
            <a:spLocks noGrp="1"/>
          </p:cNvSpPr>
          <p:nvPr>
            <p:ph idx="1"/>
          </p:nvPr>
        </p:nvSpPr>
        <p:spPr/>
        <p:txBody>
          <a:bodyPr/>
          <a:lstStyle/>
          <a:p>
            <a:r>
              <a:rPr lang="en-US" sz="1800" dirty="0">
                <a:effectLst/>
                <a:latin typeface="Calibri" panose="020F0502020204030204" pitchFamily="34" charset="0"/>
                <a:ea typeface="Times New Roman" panose="02020603050405020304" pitchFamily="18" charset="0"/>
                <a:cs typeface="Arial" panose="020B0604020202020204" pitchFamily="34" charset="0"/>
              </a:rPr>
              <a:t>Qualifying teams may enter the names of up to </a:t>
            </a:r>
            <a:r>
              <a:rPr lang="en-US" sz="1800" b="1" dirty="0">
                <a:effectLst/>
                <a:latin typeface="Calibri" panose="020F0502020204030204" pitchFamily="34" charset="0"/>
                <a:ea typeface="Times New Roman" panose="02020603050405020304" pitchFamily="18" charset="0"/>
                <a:cs typeface="Arial" panose="020B0604020202020204" pitchFamily="34" charset="0"/>
              </a:rPr>
              <a:t>six</a:t>
            </a:r>
            <a:r>
              <a:rPr lang="en-US" sz="1800" dirty="0">
                <a:effectLst/>
                <a:latin typeface="Calibri" panose="020F0502020204030204" pitchFamily="34" charset="0"/>
                <a:ea typeface="Times New Roman" panose="02020603050405020304" pitchFamily="18" charset="0"/>
                <a:cs typeface="Arial" panose="020B0604020202020204" pitchFamily="34" charset="0"/>
              </a:rPr>
              <a:t> individuals in relay events.</a:t>
            </a:r>
          </a:p>
          <a:p>
            <a:pPr lvl="1">
              <a:buFont typeface="+mj-lt"/>
              <a:buAutoNum type="arabicParenR"/>
            </a:pPr>
            <a:r>
              <a:rPr lang="en-US" dirty="0">
                <a:latin typeface="Calibri" panose="020F0502020204030204" pitchFamily="34" charset="0"/>
                <a:cs typeface="Calibri" panose="020F0502020204030204" pitchFamily="34" charset="0"/>
              </a:rPr>
              <a:t>Qualifying relay teams failing to enter </a:t>
            </a:r>
            <a:r>
              <a:rPr lang="en-US" b="1" dirty="0">
                <a:latin typeface="Calibri" panose="020F0502020204030204" pitchFamily="34" charset="0"/>
                <a:cs typeface="Calibri" panose="020F0502020204030204" pitchFamily="34" charset="0"/>
              </a:rPr>
              <a:t>six</a:t>
            </a:r>
            <a:r>
              <a:rPr lang="en-US" dirty="0">
                <a:latin typeface="Calibri" panose="020F0502020204030204" pitchFamily="34" charset="0"/>
                <a:cs typeface="Calibri" panose="020F0502020204030204" pitchFamily="34" charset="0"/>
              </a:rPr>
              <a:t> individuals may not add individuals to the state championship meet after the established Monday 4pm </a:t>
            </a:r>
            <a:r>
              <a:rPr lang="en-US" b="1" i="1" dirty="0">
                <a:latin typeface="Calibri" panose="020F0502020204030204" pitchFamily="34" charset="0"/>
                <a:cs typeface="Calibri" panose="020F0502020204030204" pitchFamily="34" charset="0"/>
              </a:rPr>
              <a:t>(6A, 5A, 4A, 3A, 2A, 1A – May 26) </a:t>
            </a:r>
            <a:r>
              <a:rPr lang="en-US" dirty="0">
                <a:latin typeface="Calibri" panose="020F0502020204030204" pitchFamily="34" charset="0"/>
                <a:cs typeface="Calibri" panose="020F0502020204030204" pitchFamily="34" charset="0"/>
              </a:rPr>
              <a:t>deadline.  However, after the established Monday 4pm </a:t>
            </a:r>
            <a:r>
              <a:rPr lang="en-US" b="1" i="1" dirty="0">
                <a:latin typeface="Calibri" panose="020F0502020204030204" pitchFamily="34" charset="0"/>
                <a:cs typeface="Calibri" panose="020F0502020204030204" pitchFamily="34" charset="0"/>
              </a:rPr>
              <a:t>(6A, 5A, 4A, 3A, 2A, 1A – May 26) </a:t>
            </a:r>
            <a:r>
              <a:rPr lang="en-US" dirty="0">
                <a:latin typeface="Calibri" panose="020F0502020204030204" pitchFamily="34" charset="0"/>
                <a:cs typeface="Calibri" panose="020F0502020204030204" pitchFamily="34" charset="0"/>
              </a:rPr>
              <a:t>deadline, any of the entered relay team members may be replaced by the Wednesday 4pm </a:t>
            </a:r>
            <a:r>
              <a:rPr lang="en-US" b="1" i="1" dirty="0">
                <a:latin typeface="Calibri" panose="020F0502020204030204" pitchFamily="34" charset="0"/>
                <a:cs typeface="Calibri" panose="020F0502020204030204" pitchFamily="34" charset="0"/>
              </a:rPr>
              <a:t>(6A, 5A, 4A, 3A, 2A, 1A – May 28) </a:t>
            </a:r>
            <a:r>
              <a:rPr lang="en-US" dirty="0">
                <a:latin typeface="Calibri" panose="020F0502020204030204" pitchFamily="34" charset="0"/>
                <a:cs typeface="Calibri" panose="020F0502020204030204" pitchFamily="34" charset="0"/>
              </a:rPr>
              <a:t>deadline by an athlete already in the meet.  If only four or five relay members are entered by the Monday 4pm </a:t>
            </a:r>
            <a:r>
              <a:rPr lang="en-US" b="1" i="1" dirty="0">
                <a:latin typeface="Calibri" panose="020F0502020204030204" pitchFamily="34" charset="0"/>
                <a:cs typeface="Calibri" panose="020F0502020204030204" pitchFamily="34" charset="0"/>
              </a:rPr>
              <a:t>(6A, 5A, 4A, 3A, 2A, 1A – May 26) </a:t>
            </a:r>
            <a:r>
              <a:rPr lang="en-US" dirty="0">
                <a:latin typeface="Calibri" panose="020F0502020204030204" pitchFamily="34" charset="0"/>
                <a:cs typeface="Calibri" panose="020F0502020204030204" pitchFamily="34" charset="0"/>
              </a:rPr>
              <a:t>deadline, nobody may be added to the relay team.</a:t>
            </a:r>
          </a:p>
          <a:p>
            <a:pPr lvl="1">
              <a:buFont typeface="+mj-lt"/>
              <a:buAutoNum type="arabicParenR"/>
            </a:pPr>
            <a:r>
              <a:rPr lang="en-US" dirty="0">
                <a:latin typeface="Calibri" panose="020F0502020204030204" pitchFamily="34" charset="0"/>
                <a:cs typeface="Calibri" panose="020F0502020204030204" pitchFamily="34" charset="0"/>
              </a:rPr>
              <a:t>Any four of the listed individuals may compete and it shall count as an event only for the four who compete. </a:t>
            </a:r>
          </a:p>
          <a:p>
            <a:r>
              <a:rPr lang="en-US" dirty="0">
                <a:latin typeface="Calibri" panose="020F0502020204030204" pitchFamily="34" charset="0"/>
                <a:cs typeface="Calibri" panose="020F0502020204030204" pitchFamily="34" charset="0"/>
              </a:rPr>
              <a:t>Using OSAA Online Change Form</a:t>
            </a:r>
          </a:p>
          <a:p>
            <a:pPr>
              <a:buFont typeface="+mj-lt"/>
              <a:buAutoNum type="arabicParenR"/>
            </a:pP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740661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EA0BF-3444-985B-C316-C48BD20BD6C6}"/>
              </a:ext>
            </a:extLst>
          </p:cNvPr>
          <p:cNvSpPr>
            <a:spLocks noGrp="1"/>
          </p:cNvSpPr>
          <p:nvPr>
            <p:ph type="title"/>
          </p:nvPr>
        </p:nvSpPr>
        <p:spPr/>
        <p:txBody>
          <a:bodyPr>
            <a:normAutofit fontScale="90000"/>
          </a:bodyPr>
          <a:lstStyle/>
          <a:p>
            <a:r>
              <a:rPr lang="en-US" dirty="0"/>
              <a:t>Single or Multiple Event Qualifiers Dropping All Events or Substitutions only on Relays</a:t>
            </a:r>
          </a:p>
        </p:txBody>
      </p:sp>
      <p:sp>
        <p:nvSpPr>
          <p:cNvPr id="3" name="Content Placeholder 2">
            <a:extLst>
              <a:ext uri="{FF2B5EF4-FFF2-40B4-BE49-F238E27FC236}">
                <a16:creationId xmlns:a16="http://schemas.microsoft.com/office/drawing/2014/main" id="{53D56129-A482-0F2F-8E8D-B2C8F9D0D27F}"/>
              </a:ext>
            </a:extLst>
          </p:cNvPr>
          <p:cNvSpPr>
            <a:spLocks noGrp="1"/>
          </p:cNvSpPr>
          <p:nvPr>
            <p:ph idx="1"/>
          </p:nvPr>
        </p:nvSpPr>
        <p:spPr/>
        <p:txBody>
          <a:bodyPr>
            <a:normAutofit/>
          </a:bodyPr>
          <a:lstStyle/>
          <a:p>
            <a:r>
              <a:rPr lang="en-US" dirty="0">
                <a:latin typeface="Calibri" panose="020F0502020204030204" pitchFamily="34" charset="0"/>
                <a:cs typeface="Calibri" panose="020F0502020204030204" pitchFamily="34" charset="0"/>
              </a:rPr>
              <a:t>This deadline is for a participant dropping out of the state championship and being replaced by another participant or participants.</a:t>
            </a:r>
          </a:p>
          <a:p>
            <a:pPr lvl="1">
              <a:buFont typeface="+mj-lt"/>
              <a:buAutoNum type="alphaLcParenR"/>
            </a:pPr>
            <a:r>
              <a:rPr lang="en-US" dirty="0">
                <a:latin typeface="Calibri" panose="020F0502020204030204" pitchFamily="34" charset="0"/>
                <a:cs typeface="Calibri" panose="020F0502020204030204" pitchFamily="34" charset="0"/>
              </a:rPr>
              <a:t>If a District Meet Director notifies the OSAA by 4pm two business days prior </a:t>
            </a:r>
            <a:r>
              <a:rPr lang="en-US" b="1" i="1" dirty="0">
                <a:latin typeface="Calibri" panose="020F0502020204030204" pitchFamily="34" charset="0"/>
                <a:cs typeface="Calibri" panose="020F0502020204030204" pitchFamily="34" charset="0"/>
              </a:rPr>
              <a:t>(3A, 2A, 1A – May 27) (6A, 5A, 4A – May 28) </a:t>
            </a:r>
            <a:r>
              <a:rPr lang="en-US" dirty="0">
                <a:latin typeface="Calibri" panose="020F0502020204030204" pitchFamily="34" charset="0"/>
                <a:cs typeface="Calibri" panose="020F0502020204030204" pitchFamily="34" charset="0"/>
              </a:rPr>
              <a:t>to the first day of the state championship that a single event or multiple event qualifier is dropping all events, a substitution or substitutions may be made.</a:t>
            </a:r>
          </a:p>
          <a:p>
            <a:pPr lvl="1">
              <a:buFont typeface="+mj-lt"/>
              <a:buAutoNum type="alphaLcParenR"/>
            </a:pPr>
            <a:r>
              <a:rPr lang="en-US" dirty="0">
                <a:latin typeface="Calibri" panose="020F0502020204030204" pitchFamily="34" charset="0"/>
                <a:cs typeface="Calibri" panose="020F0502020204030204" pitchFamily="34" charset="0"/>
              </a:rPr>
              <a:t>The next place winner at the District Meet in the respective event or events is eligible as a substitute.  If the athlete was a Wild Card qualifier then the next in line will be eligible. </a:t>
            </a:r>
          </a:p>
          <a:p>
            <a:r>
              <a:rPr lang="en-US" dirty="0">
                <a:latin typeface="Calibri" panose="020F0502020204030204" pitchFamily="34" charset="0"/>
                <a:cs typeface="Calibri" panose="020F0502020204030204" pitchFamily="34" charset="0"/>
              </a:rPr>
              <a:t>Using OSAA Online Change Form</a:t>
            </a:r>
          </a:p>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0425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A5F68-E06B-BBB4-D7C9-19279EC18E9F}"/>
              </a:ext>
            </a:extLst>
          </p:cNvPr>
          <p:cNvSpPr>
            <a:spLocks noGrp="1"/>
          </p:cNvSpPr>
          <p:nvPr>
            <p:ph type="title"/>
          </p:nvPr>
        </p:nvSpPr>
        <p:spPr/>
        <p:txBody>
          <a:bodyPr/>
          <a:lstStyle/>
          <a:p>
            <a:r>
              <a:rPr lang="en-US" dirty="0"/>
              <a:t>Qualification for State Championships</a:t>
            </a:r>
          </a:p>
        </p:txBody>
      </p:sp>
      <p:sp>
        <p:nvSpPr>
          <p:cNvPr id="3" name="Content Placeholder 2">
            <a:extLst>
              <a:ext uri="{FF2B5EF4-FFF2-40B4-BE49-F238E27FC236}">
                <a16:creationId xmlns:a16="http://schemas.microsoft.com/office/drawing/2014/main" id="{B74D36CF-F33B-3749-DA4C-B232737F6CF6}"/>
              </a:ext>
            </a:extLst>
          </p:cNvPr>
          <p:cNvSpPr>
            <a:spLocks noGrp="1"/>
          </p:cNvSpPr>
          <p:nvPr>
            <p:ph idx="1"/>
          </p:nvPr>
        </p:nvSpPr>
        <p:spPr>
          <a:xfrm>
            <a:off x="677333" y="2160589"/>
            <a:ext cx="9137785" cy="3880773"/>
          </a:xfrm>
        </p:spPr>
        <p:txBody>
          <a:bodyPr/>
          <a:lstStyle/>
          <a:p>
            <a:pPr marL="0" indent="0">
              <a:buNone/>
            </a:pPr>
            <a:r>
              <a:rPr lang="en-US" sz="1800" dirty="0">
                <a:effectLst/>
                <a:latin typeface="Calibri" panose="020F0502020204030204" pitchFamily="34" charset="0"/>
                <a:ea typeface="Times New Roman" panose="02020603050405020304" pitchFamily="18" charset="0"/>
                <a:cs typeface="Calibri" panose="020F0502020204030204" pitchFamily="34" charset="0"/>
              </a:rPr>
              <a:t>All District Meets will follow 2025 NFHS Track and Field Rule 4-2-4(c) – “In meets which involve four or more schools, not more than three contestants from a given school shall be allowed to enter an individual event.”</a:t>
            </a:r>
          </a:p>
          <a:p>
            <a:r>
              <a:rPr lang="en-US" dirty="0">
                <a:latin typeface="Calibri" panose="020F0502020204030204" pitchFamily="34" charset="0"/>
                <a:cs typeface="Calibri" panose="020F0502020204030204" pitchFamily="34" charset="0"/>
              </a:rPr>
              <a:t>6A – Top Two Placers from district meet, Two wildcards, Qualifying standards (16 minimum)</a:t>
            </a:r>
          </a:p>
          <a:p>
            <a:r>
              <a:rPr lang="en-US" dirty="0">
                <a:latin typeface="Calibri" panose="020F0502020204030204" pitchFamily="34" charset="0"/>
                <a:cs typeface="Calibri" panose="020F0502020204030204" pitchFamily="34" charset="0"/>
              </a:rPr>
              <a:t>5A – Top Two Placers from district meet, Five wildcards, Qualifying standards (13 minimum)</a:t>
            </a:r>
          </a:p>
          <a:p>
            <a:r>
              <a:rPr lang="en-US" dirty="0">
                <a:latin typeface="Calibri" panose="020F0502020204030204" pitchFamily="34" charset="0"/>
                <a:cs typeface="Calibri" panose="020F0502020204030204" pitchFamily="34" charset="0"/>
              </a:rPr>
              <a:t>4A – Top Two Placers from district meet, One wildcards, Qualifying standards (13 minimum)</a:t>
            </a:r>
          </a:p>
          <a:p>
            <a:r>
              <a:rPr lang="en-US" dirty="0">
                <a:latin typeface="Calibri" panose="020F0502020204030204" pitchFamily="34" charset="0"/>
                <a:cs typeface="Calibri" panose="020F0502020204030204" pitchFamily="34" charset="0"/>
              </a:rPr>
              <a:t>3A – Top Two Placers from district meet, One wildcards, Qualifying standards (13 minimum)</a:t>
            </a:r>
          </a:p>
          <a:p>
            <a:r>
              <a:rPr lang="en-US" dirty="0">
                <a:latin typeface="Calibri" panose="020F0502020204030204" pitchFamily="34" charset="0"/>
                <a:cs typeface="Calibri" panose="020F0502020204030204" pitchFamily="34" charset="0"/>
              </a:rPr>
              <a:t>2A – Top Two Placers from district meet, Four wildcards, Qualifying standards (12 minimum)</a:t>
            </a:r>
          </a:p>
          <a:p>
            <a:r>
              <a:rPr lang="en-US" dirty="0">
                <a:latin typeface="Calibri" panose="020F0502020204030204" pitchFamily="34" charset="0"/>
                <a:cs typeface="Calibri" panose="020F0502020204030204" pitchFamily="34" charset="0"/>
              </a:rPr>
              <a:t>1A – Top Two Placers from district meet, Four wildcards, Qualifying standards (12 minimum)</a:t>
            </a:r>
          </a:p>
        </p:txBody>
      </p:sp>
    </p:spTree>
    <p:extLst>
      <p:ext uri="{BB962C8B-B14F-4D97-AF65-F5344CB8AC3E}">
        <p14:creationId xmlns:p14="http://schemas.microsoft.com/office/powerpoint/2010/main" val="3053243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B847F-D8CB-5F85-A6C5-1DEA860737CA}"/>
              </a:ext>
            </a:extLst>
          </p:cNvPr>
          <p:cNvSpPr>
            <a:spLocks noGrp="1"/>
          </p:cNvSpPr>
          <p:nvPr>
            <p:ph type="title"/>
          </p:nvPr>
        </p:nvSpPr>
        <p:spPr/>
        <p:txBody>
          <a:bodyPr/>
          <a:lstStyle/>
          <a:p>
            <a:r>
              <a:rPr lang="en-US" dirty="0"/>
              <a:t>Vertical Jump Maximum Starting Heights and Required Increments</a:t>
            </a:r>
          </a:p>
        </p:txBody>
      </p:sp>
      <p:sp>
        <p:nvSpPr>
          <p:cNvPr id="3" name="Content Placeholder 2">
            <a:extLst>
              <a:ext uri="{FF2B5EF4-FFF2-40B4-BE49-F238E27FC236}">
                <a16:creationId xmlns:a16="http://schemas.microsoft.com/office/drawing/2014/main" id="{BBA1191F-8CFF-B9AE-8080-5597F86256AD}"/>
              </a:ext>
            </a:extLst>
          </p:cNvPr>
          <p:cNvSpPr>
            <a:spLocks noGrp="1"/>
          </p:cNvSpPr>
          <p:nvPr>
            <p:ph idx="1"/>
          </p:nvPr>
        </p:nvSpPr>
        <p:spPr/>
        <p:txBody>
          <a:bodyPr/>
          <a:lstStyle/>
          <a:p>
            <a:r>
              <a:rPr lang="en-US" sz="1800" dirty="0">
                <a:effectLst/>
                <a:latin typeface="Calibri" panose="020F0502020204030204" pitchFamily="34" charset="0"/>
                <a:ea typeface="Calibri" panose="020F0502020204030204" pitchFamily="34" charset="0"/>
                <a:cs typeface="Calibri" panose="020F0502020204030204" pitchFamily="34" charset="0"/>
              </a:rPr>
              <a:t>Leagues/Districts may set a lower starting height but starting height may not exceed the height listed below.  If lowering a maximum starting height, it must correspond to the increments listed in tables below. </a:t>
            </a:r>
            <a:r>
              <a:rPr lang="en-US" sz="1800" b="1" i="1" dirty="0">
                <a:effectLst/>
                <a:latin typeface="Calibri" panose="020F0502020204030204" pitchFamily="34" charset="0"/>
                <a:ea typeface="Calibri" panose="020F0502020204030204" pitchFamily="34" charset="0"/>
                <a:cs typeface="Calibri" panose="020F0502020204030204" pitchFamily="34" charset="0"/>
              </a:rPr>
              <a:t>(Ex: the starting height is listed as 1.28m with increments of 5cm – you can go down to 1.23m, 1.18m, etc.)</a:t>
            </a:r>
          </a:p>
          <a:p>
            <a:r>
              <a:rPr lang="en-US" sz="1800" i="1" dirty="0">
                <a:latin typeface="Calibri" panose="020F0502020204030204" pitchFamily="34" charset="0"/>
                <a:ea typeface="Calibri" panose="020F0502020204030204" pitchFamily="34" charset="0"/>
                <a:cs typeface="Calibri" panose="020F0502020204030204" pitchFamily="34" charset="0"/>
              </a:rPr>
              <a:t>Full increments can be found at the back of the DMD Info</a:t>
            </a:r>
            <a:endParaRPr lang="en-US" sz="1800" dirty="0">
              <a:latin typeface="Calibri" panose="020F0502020204030204" pitchFamily="34" charset="0"/>
              <a:ea typeface="Calibri" panose="020F0502020204030204" pitchFamily="34" charset="0"/>
              <a:cs typeface="Calibri" panose="020F0502020204030204" pitchFamily="34" charset="0"/>
            </a:endParaRPr>
          </a:p>
          <a:p>
            <a:r>
              <a:rPr lang="en-US" dirty="0">
                <a:latin typeface="Calibri" panose="020F0502020204030204" pitchFamily="34" charset="0"/>
                <a:ea typeface="Calibri" panose="020F0502020204030204" pitchFamily="34" charset="0"/>
                <a:cs typeface="Calibri" panose="020F0502020204030204" pitchFamily="34" charset="0"/>
              </a:rPr>
              <a:t>High Jump – maximum starting height listed below; 5cm increments until the height shown; 3cm increments thereafter. </a:t>
            </a:r>
          </a:p>
          <a:p>
            <a:r>
              <a:rPr lang="en-US" dirty="0">
                <a:latin typeface="Calibri" panose="020F0502020204030204" pitchFamily="34" charset="0"/>
                <a:ea typeface="Calibri" panose="020F0502020204030204" pitchFamily="34" charset="0"/>
                <a:cs typeface="Calibri" panose="020F0502020204030204" pitchFamily="34" charset="0"/>
              </a:rPr>
              <a:t>Pole Vault – maximum starting height listed below; 15cm increments until the height shown; 7cm increments thereafter.</a:t>
            </a:r>
          </a:p>
          <a:p>
            <a:endParaRPr lang="en-US"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24399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F0B5E-FB09-38FB-E6F8-1EC4FCA3959F}"/>
              </a:ext>
            </a:extLst>
          </p:cNvPr>
          <p:cNvSpPr>
            <a:spLocks noGrp="1"/>
          </p:cNvSpPr>
          <p:nvPr>
            <p:ph type="title"/>
          </p:nvPr>
        </p:nvSpPr>
        <p:spPr/>
        <p:txBody>
          <a:bodyPr/>
          <a:lstStyle/>
          <a:p>
            <a:r>
              <a:rPr lang="en-US" dirty="0"/>
              <a:t>High Jump Maximum Starting Heights and Required Increments</a:t>
            </a:r>
          </a:p>
        </p:txBody>
      </p:sp>
      <p:graphicFrame>
        <p:nvGraphicFramePr>
          <p:cNvPr id="4" name="Table 3">
            <a:extLst>
              <a:ext uri="{FF2B5EF4-FFF2-40B4-BE49-F238E27FC236}">
                <a16:creationId xmlns:a16="http://schemas.microsoft.com/office/drawing/2014/main" id="{5D11ECD2-C4FA-FF39-2206-F7A4F567FF1E}"/>
              </a:ext>
            </a:extLst>
          </p:cNvPr>
          <p:cNvGraphicFramePr>
            <a:graphicFrameLocks noGrp="1"/>
          </p:cNvGraphicFramePr>
          <p:nvPr>
            <p:extLst>
              <p:ext uri="{D42A27DB-BD31-4B8C-83A1-F6EECF244321}">
                <p14:modId xmlns:p14="http://schemas.microsoft.com/office/powerpoint/2010/main" val="344935027"/>
              </p:ext>
            </p:extLst>
          </p:nvPr>
        </p:nvGraphicFramePr>
        <p:xfrm>
          <a:off x="472318" y="2078345"/>
          <a:ext cx="10733395" cy="4106816"/>
        </p:xfrm>
        <a:graphic>
          <a:graphicData uri="http://schemas.openxmlformats.org/drawingml/2006/table">
            <a:tbl>
              <a:tblPr firstRow="1" firstCol="1" bandRow="1">
                <a:tableStyleId>{5C22544A-7EE6-4342-B048-85BDC9FD1C3A}</a:tableStyleId>
              </a:tblPr>
              <a:tblGrid>
                <a:gridCol w="2146679">
                  <a:extLst>
                    <a:ext uri="{9D8B030D-6E8A-4147-A177-3AD203B41FA5}">
                      <a16:colId xmlns:a16="http://schemas.microsoft.com/office/drawing/2014/main" val="3378445575"/>
                    </a:ext>
                  </a:extLst>
                </a:gridCol>
                <a:gridCol w="2146679">
                  <a:extLst>
                    <a:ext uri="{9D8B030D-6E8A-4147-A177-3AD203B41FA5}">
                      <a16:colId xmlns:a16="http://schemas.microsoft.com/office/drawing/2014/main" val="4181516436"/>
                    </a:ext>
                  </a:extLst>
                </a:gridCol>
                <a:gridCol w="2146679">
                  <a:extLst>
                    <a:ext uri="{9D8B030D-6E8A-4147-A177-3AD203B41FA5}">
                      <a16:colId xmlns:a16="http://schemas.microsoft.com/office/drawing/2014/main" val="1886652334"/>
                    </a:ext>
                  </a:extLst>
                </a:gridCol>
                <a:gridCol w="2146679">
                  <a:extLst>
                    <a:ext uri="{9D8B030D-6E8A-4147-A177-3AD203B41FA5}">
                      <a16:colId xmlns:a16="http://schemas.microsoft.com/office/drawing/2014/main" val="1812393125"/>
                    </a:ext>
                  </a:extLst>
                </a:gridCol>
                <a:gridCol w="2146679">
                  <a:extLst>
                    <a:ext uri="{9D8B030D-6E8A-4147-A177-3AD203B41FA5}">
                      <a16:colId xmlns:a16="http://schemas.microsoft.com/office/drawing/2014/main" val="2724888283"/>
                    </a:ext>
                  </a:extLst>
                </a:gridCol>
              </a:tblGrid>
              <a:tr h="444772">
                <a:tc gridSpan="5">
                  <a:txBody>
                    <a:bodyPr/>
                    <a:lstStyle/>
                    <a:p>
                      <a:pPr marL="228600" marR="0" algn="ctr">
                        <a:spcBef>
                          <a:spcPts val="0"/>
                        </a:spcBef>
                        <a:spcAft>
                          <a:spcPts val="0"/>
                        </a:spcAft>
                      </a:pPr>
                      <a:r>
                        <a:rPr lang="en-US" sz="1800" dirty="0">
                          <a:effectLst/>
                        </a:rPr>
                        <a:t>2025 High Jump Maximum Starting Heights - Increments</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37463103"/>
                  </a:ext>
                </a:extLst>
              </a:tr>
              <a:tr h="444772">
                <a:tc rowSpan="2">
                  <a:txBody>
                    <a:bodyPr/>
                    <a:lstStyle/>
                    <a:p>
                      <a:pPr marL="0" marR="0" algn="ctr">
                        <a:spcBef>
                          <a:spcPts val="0"/>
                        </a:spcBef>
                        <a:spcAft>
                          <a:spcPts val="0"/>
                        </a:spcAft>
                      </a:pPr>
                      <a:r>
                        <a:rPr lang="en-US" sz="1800" dirty="0">
                          <a:effectLst/>
                        </a:rPr>
                        <a:t>Classification</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gridSpan="2">
                  <a:txBody>
                    <a:bodyPr/>
                    <a:lstStyle/>
                    <a:p>
                      <a:pPr marL="0" marR="0" algn="ctr">
                        <a:spcBef>
                          <a:spcPts val="0"/>
                        </a:spcBef>
                        <a:spcAft>
                          <a:spcPts val="0"/>
                        </a:spcAft>
                      </a:pPr>
                      <a:r>
                        <a:rPr lang="en-US" sz="1800">
                          <a:effectLst/>
                        </a:rPr>
                        <a:t>GIRLS</a:t>
                      </a:r>
                      <a:endParaRPr lang="en-US"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gridSpan="2">
                  <a:txBody>
                    <a:bodyPr/>
                    <a:lstStyle/>
                    <a:p>
                      <a:pPr marL="0" marR="0" algn="ctr">
                        <a:spcBef>
                          <a:spcPts val="0"/>
                        </a:spcBef>
                        <a:spcAft>
                          <a:spcPts val="0"/>
                        </a:spcAft>
                      </a:pPr>
                      <a:r>
                        <a:rPr lang="en-US" sz="1800">
                          <a:effectLst/>
                        </a:rPr>
                        <a:t>BOYS</a:t>
                      </a:r>
                      <a:endParaRPr lang="en-US"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extLst>
                  <a:ext uri="{0D108BD9-81ED-4DB2-BD59-A6C34878D82A}">
                    <a16:rowId xmlns:a16="http://schemas.microsoft.com/office/drawing/2014/main" val="2209892128"/>
                  </a:ext>
                </a:extLst>
              </a:tr>
              <a:tr h="531365">
                <a:tc vMerge="1">
                  <a:txBody>
                    <a:bodyPr/>
                    <a:lstStyle/>
                    <a:p>
                      <a:endParaRPr lang="en-US"/>
                    </a:p>
                  </a:txBody>
                  <a:tcPr/>
                </a:tc>
                <a:tc>
                  <a:txBody>
                    <a:bodyPr/>
                    <a:lstStyle/>
                    <a:p>
                      <a:pPr marL="0" marR="0" algn="ctr">
                        <a:spcBef>
                          <a:spcPts val="0"/>
                        </a:spcBef>
                        <a:spcAft>
                          <a:spcPts val="0"/>
                        </a:spcAft>
                      </a:pPr>
                      <a:r>
                        <a:rPr lang="en-US" sz="1800" dirty="0">
                          <a:effectLst/>
                        </a:rPr>
                        <a:t>Starting Height</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800" dirty="0">
                          <a:effectLst/>
                        </a:rPr>
                        <a:t>5cm Increment Until</a:t>
                      </a:r>
                    </a:p>
                    <a:p>
                      <a:pPr marL="0" marR="0" algn="ctr">
                        <a:spcBef>
                          <a:spcPts val="0"/>
                        </a:spcBef>
                        <a:spcAft>
                          <a:spcPts val="0"/>
                        </a:spcAft>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(3cm thereafter)</a:t>
                      </a:r>
                    </a:p>
                  </a:txBody>
                  <a:tcPr marL="0" marR="0" marT="0" marB="0" anchor="ctr"/>
                </a:tc>
                <a:tc>
                  <a:txBody>
                    <a:bodyPr/>
                    <a:lstStyle/>
                    <a:p>
                      <a:pPr marL="0" marR="0" algn="ctr">
                        <a:spcBef>
                          <a:spcPts val="0"/>
                        </a:spcBef>
                        <a:spcAft>
                          <a:spcPts val="0"/>
                        </a:spcAft>
                      </a:pPr>
                      <a:r>
                        <a:rPr lang="en-US" sz="1800">
                          <a:effectLst/>
                        </a:rPr>
                        <a:t>Starting Height</a:t>
                      </a:r>
                      <a:endParaRPr lang="en-US"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800" dirty="0">
                          <a:effectLst/>
                        </a:rPr>
                        <a:t>5cm Increment Until</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(3cm thereafter)</a:t>
                      </a:r>
                    </a:p>
                  </a:txBody>
                  <a:tcPr marL="0" marR="0" marT="0" marB="0" anchor="ctr"/>
                </a:tc>
                <a:extLst>
                  <a:ext uri="{0D108BD9-81ED-4DB2-BD59-A6C34878D82A}">
                    <a16:rowId xmlns:a16="http://schemas.microsoft.com/office/drawing/2014/main" val="2346715296"/>
                  </a:ext>
                </a:extLst>
              </a:tr>
              <a:tr h="444772">
                <a:tc>
                  <a:txBody>
                    <a:bodyPr/>
                    <a:lstStyle/>
                    <a:p>
                      <a:pPr marL="0" marR="0" algn="ctr">
                        <a:spcBef>
                          <a:spcPts val="0"/>
                        </a:spcBef>
                        <a:spcAft>
                          <a:spcPts val="0"/>
                        </a:spcAft>
                      </a:pPr>
                      <a:r>
                        <a:rPr lang="en-US" sz="1800">
                          <a:effectLst/>
                        </a:rPr>
                        <a:t>6A</a:t>
                      </a:r>
                      <a:endParaRPr lang="en-US"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Aft>
                          <a:spcPts val="800"/>
                        </a:spcAft>
                        <a:buNone/>
                      </a:pPr>
                      <a:r>
                        <a:rPr lang="en-US" sz="1600" b="1" i="1" kern="100">
                          <a:effectLst/>
                          <a:latin typeface="+mj-lt"/>
                          <a:ea typeface="Aptos" panose="020B0004020202020204" pitchFamily="34" charset="0"/>
                          <a:cs typeface="Times New Roman" panose="02020603050405020304" pitchFamily="18" charset="0"/>
                        </a:rPr>
                        <a:t>1.32m</a:t>
                      </a:r>
                      <a:endParaRPr lang="en-US" sz="1800" kern="100">
                        <a:effectLst/>
                        <a:latin typeface="+mj-lt"/>
                        <a:ea typeface="Aptos" panose="020B0004020202020204" pitchFamily="34" charset="0"/>
                        <a:cs typeface="Times New Roman" panose="02020603050405020304" pitchFamily="18" charset="0"/>
                      </a:endParaRPr>
                    </a:p>
                  </a:txBody>
                  <a:tcPr marL="68580" marR="68580" marT="0" marB="0" anchor="ctr"/>
                </a:tc>
                <a:tc>
                  <a:txBody>
                    <a:bodyPr/>
                    <a:lstStyle/>
                    <a:p>
                      <a:pPr marL="0" marR="0" algn="ctr">
                        <a:lnSpc>
                          <a:spcPct val="115000"/>
                        </a:lnSpc>
                        <a:spcAft>
                          <a:spcPts val="800"/>
                        </a:spcAft>
                        <a:buNone/>
                      </a:pPr>
                      <a:r>
                        <a:rPr lang="en-US" sz="1600" b="1" i="1" kern="100">
                          <a:effectLst/>
                          <a:latin typeface="+mj-lt"/>
                          <a:ea typeface="Aptos" panose="020B0004020202020204" pitchFamily="34" charset="0"/>
                          <a:cs typeface="Times New Roman" panose="02020603050405020304" pitchFamily="18" charset="0"/>
                        </a:rPr>
                        <a:t>1.57m</a:t>
                      </a:r>
                      <a:endParaRPr lang="en-US" sz="1800" kern="100">
                        <a:effectLst/>
                        <a:latin typeface="+mj-lt"/>
                        <a:ea typeface="Aptos" panose="020B0004020202020204" pitchFamily="34" charset="0"/>
                        <a:cs typeface="Times New Roman" panose="02020603050405020304" pitchFamily="18" charset="0"/>
                      </a:endParaRPr>
                    </a:p>
                  </a:txBody>
                  <a:tcPr marL="0" marR="0" marT="0" marB="0" anchor="ctr"/>
                </a:tc>
                <a:tc>
                  <a:txBody>
                    <a:bodyPr/>
                    <a:lstStyle/>
                    <a:p>
                      <a:pPr marL="0" marR="0" algn="ctr">
                        <a:lnSpc>
                          <a:spcPct val="115000"/>
                        </a:lnSpc>
                        <a:spcAft>
                          <a:spcPts val="800"/>
                        </a:spcAft>
                        <a:buNone/>
                      </a:pPr>
                      <a:r>
                        <a:rPr lang="en-US" sz="1600" b="1" i="1" kern="100">
                          <a:effectLst/>
                          <a:latin typeface="+mj-lt"/>
                          <a:ea typeface="Aptos" panose="020B0004020202020204" pitchFamily="34" charset="0"/>
                          <a:cs typeface="Times New Roman" panose="02020603050405020304" pitchFamily="18" charset="0"/>
                        </a:rPr>
                        <a:t>1.58m</a:t>
                      </a:r>
                      <a:endParaRPr lang="en-US" sz="1800" kern="100">
                        <a:effectLst/>
                        <a:latin typeface="+mj-lt"/>
                        <a:ea typeface="Aptos" panose="020B0004020202020204" pitchFamily="34" charset="0"/>
                        <a:cs typeface="Times New Roman" panose="02020603050405020304" pitchFamily="18" charset="0"/>
                      </a:endParaRPr>
                    </a:p>
                  </a:txBody>
                  <a:tcPr marL="68580" marR="68580" marT="0" marB="0" anchor="ctr"/>
                </a:tc>
                <a:tc>
                  <a:txBody>
                    <a:bodyPr/>
                    <a:lstStyle/>
                    <a:p>
                      <a:pPr marL="0" marR="0" algn="ctr">
                        <a:lnSpc>
                          <a:spcPct val="115000"/>
                        </a:lnSpc>
                        <a:spcAft>
                          <a:spcPts val="800"/>
                        </a:spcAft>
                        <a:buNone/>
                      </a:pPr>
                      <a:r>
                        <a:rPr lang="en-US" sz="1600" b="1" i="1" kern="100">
                          <a:effectLst/>
                          <a:latin typeface="+mj-lt"/>
                          <a:ea typeface="Aptos" panose="020B0004020202020204" pitchFamily="34" charset="0"/>
                          <a:cs typeface="Times New Roman" panose="02020603050405020304" pitchFamily="18" charset="0"/>
                        </a:rPr>
                        <a:t>1.83m</a:t>
                      </a:r>
                      <a:endParaRPr lang="en-US" sz="1800" kern="100">
                        <a:effectLst/>
                        <a:latin typeface="+mj-lt"/>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919765476"/>
                  </a:ext>
                </a:extLst>
              </a:tr>
              <a:tr h="444772">
                <a:tc>
                  <a:txBody>
                    <a:bodyPr/>
                    <a:lstStyle/>
                    <a:p>
                      <a:pPr marL="0" marR="0" algn="ctr">
                        <a:spcBef>
                          <a:spcPts val="0"/>
                        </a:spcBef>
                        <a:spcAft>
                          <a:spcPts val="0"/>
                        </a:spcAft>
                      </a:pPr>
                      <a:r>
                        <a:rPr lang="en-US" sz="1800">
                          <a:effectLst/>
                        </a:rPr>
                        <a:t>5A</a:t>
                      </a:r>
                      <a:endParaRPr lang="en-US"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Aft>
                          <a:spcPts val="800"/>
                        </a:spcAft>
                        <a:buNone/>
                      </a:pPr>
                      <a:r>
                        <a:rPr lang="en-US" sz="1600" b="1" i="1" kern="100">
                          <a:effectLst/>
                          <a:latin typeface="+mj-lt"/>
                          <a:ea typeface="Aptos" panose="020B0004020202020204" pitchFamily="34" charset="0"/>
                          <a:cs typeface="Times New Roman" panose="02020603050405020304" pitchFamily="18" charset="0"/>
                        </a:rPr>
                        <a:t>1.28m</a:t>
                      </a:r>
                      <a:endParaRPr lang="en-US" sz="1800" kern="100">
                        <a:effectLst/>
                        <a:latin typeface="+mj-lt"/>
                        <a:ea typeface="Aptos" panose="020B0004020202020204" pitchFamily="34" charset="0"/>
                        <a:cs typeface="Times New Roman" panose="02020603050405020304" pitchFamily="18" charset="0"/>
                      </a:endParaRPr>
                    </a:p>
                  </a:txBody>
                  <a:tcPr marL="68580" marR="68580" marT="0" marB="0" anchor="ctr"/>
                </a:tc>
                <a:tc>
                  <a:txBody>
                    <a:bodyPr/>
                    <a:lstStyle/>
                    <a:p>
                      <a:pPr marL="0" marR="0" algn="ctr">
                        <a:lnSpc>
                          <a:spcPct val="115000"/>
                        </a:lnSpc>
                        <a:spcAft>
                          <a:spcPts val="800"/>
                        </a:spcAft>
                        <a:buNone/>
                      </a:pPr>
                      <a:r>
                        <a:rPr lang="en-US" sz="1600" b="1" i="1" kern="100">
                          <a:effectLst/>
                          <a:latin typeface="+mj-lt"/>
                          <a:ea typeface="Aptos" panose="020B0004020202020204" pitchFamily="34" charset="0"/>
                          <a:cs typeface="Times New Roman" panose="02020603050405020304" pitchFamily="18" charset="0"/>
                        </a:rPr>
                        <a:t>1.48m</a:t>
                      </a:r>
                      <a:endParaRPr lang="en-US" sz="1800" kern="100">
                        <a:effectLst/>
                        <a:latin typeface="+mj-lt"/>
                        <a:ea typeface="Aptos" panose="020B0004020202020204" pitchFamily="34" charset="0"/>
                        <a:cs typeface="Times New Roman" panose="02020603050405020304" pitchFamily="18" charset="0"/>
                      </a:endParaRPr>
                    </a:p>
                  </a:txBody>
                  <a:tcPr marL="0" marR="0" marT="0" marB="0" anchor="ctr"/>
                </a:tc>
                <a:tc>
                  <a:txBody>
                    <a:bodyPr/>
                    <a:lstStyle/>
                    <a:p>
                      <a:pPr marL="0" marR="0" algn="ctr">
                        <a:lnSpc>
                          <a:spcPct val="115000"/>
                        </a:lnSpc>
                        <a:spcAft>
                          <a:spcPts val="800"/>
                        </a:spcAft>
                        <a:buNone/>
                      </a:pPr>
                      <a:r>
                        <a:rPr lang="en-US" sz="1600" b="1" i="1" kern="100">
                          <a:effectLst/>
                          <a:latin typeface="+mj-lt"/>
                          <a:ea typeface="Aptos" panose="020B0004020202020204" pitchFamily="34" charset="0"/>
                          <a:cs typeface="Times New Roman" panose="02020603050405020304" pitchFamily="18" charset="0"/>
                        </a:rPr>
                        <a:t>1.59m</a:t>
                      </a:r>
                      <a:endParaRPr lang="en-US" sz="1800" kern="100">
                        <a:effectLst/>
                        <a:latin typeface="+mj-lt"/>
                        <a:ea typeface="Aptos" panose="020B0004020202020204" pitchFamily="34" charset="0"/>
                        <a:cs typeface="Times New Roman" panose="02020603050405020304" pitchFamily="18" charset="0"/>
                      </a:endParaRPr>
                    </a:p>
                  </a:txBody>
                  <a:tcPr marL="68580" marR="68580" marT="0" marB="0" anchor="ctr"/>
                </a:tc>
                <a:tc>
                  <a:txBody>
                    <a:bodyPr/>
                    <a:lstStyle/>
                    <a:p>
                      <a:pPr marL="0" marR="0" algn="ctr">
                        <a:lnSpc>
                          <a:spcPct val="115000"/>
                        </a:lnSpc>
                        <a:spcAft>
                          <a:spcPts val="800"/>
                        </a:spcAft>
                        <a:buNone/>
                      </a:pPr>
                      <a:r>
                        <a:rPr lang="en-US" sz="1600" b="1" i="1" kern="100">
                          <a:effectLst/>
                          <a:latin typeface="+mj-lt"/>
                          <a:ea typeface="Aptos" panose="020B0004020202020204" pitchFamily="34" charset="0"/>
                          <a:cs typeface="Times New Roman" panose="02020603050405020304" pitchFamily="18" charset="0"/>
                        </a:rPr>
                        <a:t>1.79m</a:t>
                      </a:r>
                      <a:endParaRPr lang="en-US" sz="1800" kern="100">
                        <a:effectLst/>
                        <a:latin typeface="+mj-lt"/>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679934674"/>
                  </a:ext>
                </a:extLst>
              </a:tr>
              <a:tr h="444772">
                <a:tc>
                  <a:txBody>
                    <a:bodyPr/>
                    <a:lstStyle/>
                    <a:p>
                      <a:pPr marL="0" marR="0" algn="ctr">
                        <a:spcBef>
                          <a:spcPts val="0"/>
                        </a:spcBef>
                        <a:spcAft>
                          <a:spcPts val="0"/>
                        </a:spcAft>
                      </a:pPr>
                      <a:r>
                        <a:rPr lang="en-US" sz="1800">
                          <a:effectLst/>
                        </a:rPr>
                        <a:t>4A</a:t>
                      </a:r>
                      <a:endParaRPr lang="en-US"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Aft>
                          <a:spcPts val="800"/>
                        </a:spcAft>
                        <a:buNone/>
                      </a:pPr>
                      <a:r>
                        <a:rPr lang="en-US" sz="1600" b="1" i="1" kern="100" dirty="0">
                          <a:effectLst/>
                          <a:latin typeface="+mj-lt"/>
                          <a:ea typeface="Aptos" panose="020B0004020202020204" pitchFamily="34" charset="0"/>
                          <a:cs typeface="Times New Roman" panose="02020603050405020304" pitchFamily="18" charset="0"/>
                        </a:rPr>
                        <a:t>1.20m</a:t>
                      </a:r>
                      <a:endParaRPr lang="en-US" sz="1800" kern="100" dirty="0">
                        <a:effectLst/>
                        <a:latin typeface="+mj-lt"/>
                        <a:ea typeface="Aptos" panose="020B0004020202020204" pitchFamily="34" charset="0"/>
                        <a:cs typeface="Times New Roman" panose="02020603050405020304" pitchFamily="18" charset="0"/>
                      </a:endParaRPr>
                    </a:p>
                  </a:txBody>
                  <a:tcPr marL="68580" marR="68580" marT="0" marB="0" anchor="ctr"/>
                </a:tc>
                <a:tc>
                  <a:txBody>
                    <a:bodyPr/>
                    <a:lstStyle/>
                    <a:p>
                      <a:pPr marL="0" marR="0" algn="ctr">
                        <a:lnSpc>
                          <a:spcPct val="115000"/>
                        </a:lnSpc>
                        <a:spcAft>
                          <a:spcPts val="800"/>
                        </a:spcAft>
                        <a:buNone/>
                      </a:pPr>
                      <a:r>
                        <a:rPr lang="en-US" sz="1600" b="1" i="1" kern="100">
                          <a:effectLst/>
                          <a:latin typeface="+mj-lt"/>
                          <a:ea typeface="Aptos" panose="020B0004020202020204" pitchFamily="34" charset="0"/>
                          <a:cs typeface="Times New Roman" panose="02020603050405020304" pitchFamily="18" charset="0"/>
                        </a:rPr>
                        <a:t>1.45m</a:t>
                      </a:r>
                      <a:endParaRPr lang="en-US" sz="1800" kern="100">
                        <a:effectLst/>
                        <a:latin typeface="+mj-lt"/>
                        <a:ea typeface="Aptos" panose="020B0004020202020204" pitchFamily="34" charset="0"/>
                        <a:cs typeface="Times New Roman" panose="02020603050405020304" pitchFamily="18" charset="0"/>
                      </a:endParaRPr>
                    </a:p>
                  </a:txBody>
                  <a:tcPr marL="0" marR="0" marT="0" marB="0" anchor="ctr"/>
                </a:tc>
                <a:tc>
                  <a:txBody>
                    <a:bodyPr/>
                    <a:lstStyle/>
                    <a:p>
                      <a:pPr marL="0" marR="0" algn="ctr">
                        <a:lnSpc>
                          <a:spcPct val="115000"/>
                        </a:lnSpc>
                        <a:spcAft>
                          <a:spcPts val="800"/>
                        </a:spcAft>
                        <a:buNone/>
                      </a:pPr>
                      <a:r>
                        <a:rPr lang="en-US" sz="1600" b="1" i="1" kern="100">
                          <a:effectLst/>
                          <a:latin typeface="+mj-lt"/>
                          <a:ea typeface="Aptos" panose="020B0004020202020204" pitchFamily="34" charset="0"/>
                          <a:cs typeface="Times New Roman" panose="02020603050405020304" pitchFamily="18" charset="0"/>
                        </a:rPr>
                        <a:t>1.59m</a:t>
                      </a:r>
                      <a:endParaRPr lang="en-US" sz="1800" kern="100">
                        <a:effectLst/>
                        <a:latin typeface="+mj-lt"/>
                        <a:ea typeface="Aptos" panose="020B0004020202020204" pitchFamily="34" charset="0"/>
                        <a:cs typeface="Times New Roman" panose="02020603050405020304" pitchFamily="18" charset="0"/>
                      </a:endParaRPr>
                    </a:p>
                  </a:txBody>
                  <a:tcPr marL="68580" marR="68580" marT="0" marB="0" anchor="ctr"/>
                </a:tc>
                <a:tc>
                  <a:txBody>
                    <a:bodyPr/>
                    <a:lstStyle/>
                    <a:p>
                      <a:pPr marL="0" marR="0" algn="ctr">
                        <a:lnSpc>
                          <a:spcPct val="115000"/>
                        </a:lnSpc>
                        <a:spcAft>
                          <a:spcPts val="800"/>
                        </a:spcAft>
                        <a:buNone/>
                      </a:pPr>
                      <a:r>
                        <a:rPr lang="en-US" sz="1600" b="1" i="1" kern="100">
                          <a:effectLst/>
                          <a:latin typeface="+mj-lt"/>
                          <a:ea typeface="Aptos" panose="020B0004020202020204" pitchFamily="34" charset="0"/>
                          <a:cs typeface="Times New Roman" panose="02020603050405020304" pitchFamily="18" charset="0"/>
                        </a:rPr>
                        <a:t>1.79m</a:t>
                      </a:r>
                      <a:endParaRPr lang="en-US" sz="1800" kern="100">
                        <a:effectLst/>
                        <a:latin typeface="+mj-lt"/>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836542431"/>
                  </a:ext>
                </a:extLst>
              </a:tr>
              <a:tr h="444772">
                <a:tc>
                  <a:txBody>
                    <a:bodyPr/>
                    <a:lstStyle/>
                    <a:p>
                      <a:pPr marL="0" marR="0" algn="ctr">
                        <a:spcBef>
                          <a:spcPts val="0"/>
                        </a:spcBef>
                        <a:spcAft>
                          <a:spcPts val="0"/>
                        </a:spcAft>
                      </a:pPr>
                      <a:r>
                        <a:rPr lang="en-US" sz="1800">
                          <a:effectLst/>
                        </a:rPr>
                        <a:t>3A</a:t>
                      </a:r>
                      <a:endParaRPr lang="en-US"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Aft>
                          <a:spcPts val="800"/>
                        </a:spcAft>
                        <a:buNone/>
                      </a:pPr>
                      <a:r>
                        <a:rPr lang="en-US" sz="1600" b="1" i="1" kern="100">
                          <a:effectLst/>
                          <a:latin typeface="+mj-lt"/>
                          <a:ea typeface="Aptos" panose="020B0004020202020204" pitchFamily="34" charset="0"/>
                          <a:cs typeface="Times New Roman" panose="02020603050405020304" pitchFamily="18" charset="0"/>
                        </a:rPr>
                        <a:t>1.20m</a:t>
                      </a:r>
                      <a:endParaRPr lang="en-US" sz="1800" kern="100">
                        <a:effectLst/>
                        <a:latin typeface="+mj-lt"/>
                        <a:ea typeface="Aptos" panose="020B0004020202020204" pitchFamily="34" charset="0"/>
                        <a:cs typeface="Times New Roman" panose="02020603050405020304" pitchFamily="18" charset="0"/>
                      </a:endParaRPr>
                    </a:p>
                  </a:txBody>
                  <a:tcPr marL="68580" marR="68580" marT="0" marB="0" anchor="ctr"/>
                </a:tc>
                <a:tc>
                  <a:txBody>
                    <a:bodyPr/>
                    <a:lstStyle/>
                    <a:p>
                      <a:pPr marL="0" marR="0" algn="ctr">
                        <a:lnSpc>
                          <a:spcPct val="115000"/>
                        </a:lnSpc>
                        <a:spcAft>
                          <a:spcPts val="800"/>
                        </a:spcAft>
                        <a:buNone/>
                      </a:pPr>
                      <a:r>
                        <a:rPr lang="en-US" sz="1600" b="1" i="1" kern="100">
                          <a:effectLst/>
                          <a:latin typeface="+mj-lt"/>
                          <a:ea typeface="Aptos" panose="020B0004020202020204" pitchFamily="34" charset="0"/>
                          <a:cs typeface="Times New Roman" panose="02020603050405020304" pitchFamily="18" charset="0"/>
                        </a:rPr>
                        <a:t>1.45m</a:t>
                      </a:r>
                      <a:endParaRPr lang="en-US" sz="1800" kern="100">
                        <a:effectLst/>
                        <a:latin typeface="+mj-lt"/>
                        <a:ea typeface="Aptos" panose="020B0004020202020204" pitchFamily="34" charset="0"/>
                        <a:cs typeface="Times New Roman" panose="02020603050405020304" pitchFamily="18" charset="0"/>
                      </a:endParaRPr>
                    </a:p>
                  </a:txBody>
                  <a:tcPr marL="0" marR="0" marT="0" marB="0" anchor="ctr"/>
                </a:tc>
                <a:tc>
                  <a:txBody>
                    <a:bodyPr/>
                    <a:lstStyle/>
                    <a:p>
                      <a:pPr marL="0" marR="0" algn="ctr">
                        <a:lnSpc>
                          <a:spcPct val="115000"/>
                        </a:lnSpc>
                        <a:spcAft>
                          <a:spcPts val="800"/>
                        </a:spcAft>
                        <a:buNone/>
                      </a:pPr>
                      <a:r>
                        <a:rPr lang="en-US" sz="1600" b="1" i="1" kern="100">
                          <a:effectLst/>
                          <a:latin typeface="+mj-lt"/>
                          <a:ea typeface="Aptos" panose="020B0004020202020204" pitchFamily="34" charset="0"/>
                          <a:cs typeface="Times New Roman" panose="02020603050405020304" pitchFamily="18" charset="0"/>
                        </a:rPr>
                        <a:t>1.51m</a:t>
                      </a:r>
                      <a:endParaRPr lang="en-US" sz="1800" kern="100">
                        <a:effectLst/>
                        <a:latin typeface="+mj-lt"/>
                        <a:ea typeface="Aptos" panose="020B0004020202020204" pitchFamily="34" charset="0"/>
                        <a:cs typeface="Times New Roman" panose="02020603050405020304" pitchFamily="18" charset="0"/>
                      </a:endParaRPr>
                    </a:p>
                  </a:txBody>
                  <a:tcPr marL="68580" marR="68580" marT="0" marB="0" anchor="ctr"/>
                </a:tc>
                <a:tc>
                  <a:txBody>
                    <a:bodyPr/>
                    <a:lstStyle/>
                    <a:p>
                      <a:pPr marL="0" marR="0" algn="ctr">
                        <a:lnSpc>
                          <a:spcPct val="115000"/>
                        </a:lnSpc>
                        <a:spcAft>
                          <a:spcPts val="800"/>
                        </a:spcAft>
                        <a:buNone/>
                      </a:pPr>
                      <a:r>
                        <a:rPr lang="en-US" sz="1600" b="1" i="1" kern="100">
                          <a:effectLst/>
                          <a:latin typeface="+mj-lt"/>
                          <a:ea typeface="Aptos" panose="020B0004020202020204" pitchFamily="34" charset="0"/>
                          <a:cs typeface="Times New Roman" panose="02020603050405020304" pitchFamily="18" charset="0"/>
                        </a:rPr>
                        <a:t>1.76m</a:t>
                      </a:r>
                      <a:endParaRPr lang="en-US" sz="1800" kern="100">
                        <a:effectLst/>
                        <a:latin typeface="+mj-lt"/>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671007417"/>
                  </a:ext>
                </a:extLst>
              </a:tr>
              <a:tr h="444772">
                <a:tc>
                  <a:txBody>
                    <a:bodyPr/>
                    <a:lstStyle/>
                    <a:p>
                      <a:pPr marL="0" marR="0" algn="ctr">
                        <a:spcBef>
                          <a:spcPts val="0"/>
                        </a:spcBef>
                        <a:spcAft>
                          <a:spcPts val="0"/>
                        </a:spcAft>
                      </a:pPr>
                      <a:r>
                        <a:rPr lang="en-US" sz="1800">
                          <a:effectLst/>
                        </a:rPr>
                        <a:t>2A</a:t>
                      </a:r>
                      <a:endParaRPr lang="en-US"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Aft>
                          <a:spcPts val="800"/>
                        </a:spcAft>
                        <a:buNone/>
                      </a:pPr>
                      <a:r>
                        <a:rPr lang="en-US" sz="1600" b="1" i="1" kern="100">
                          <a:effectLst/>
                          <a:latin typeface="+mj-lt"/>
                          <a:ea typeface="Aptos" panose="020B0004020202020204" pitchFamily="34" charset="0"/>
                          <a:cs typeface="Times New Roman" panose="02020603050405020304" pitchFamily="18" charset="0"/>
                        </a:rPr>
                        <a:t>1.22m</a:t>
                      </a:r>
                      <a:endParaRPr lang="en-US" sz="1800" kern="100">
                        <a:effectLst/>
                        <a:latin typeface="+mj-lt"/>
                        <a:ea typeface="Aptos" panose="020B0004020202020204" pitchFamily="34" charset="0"/>
                        <a:cs typeface="Times New Roman" panose="02020603050405020304" pitchFamily="18" charset="0"/>
                      </a:endParaRPr>
                    </a:p>
                  </a:txBody>
                  <a:tcPr marL="68580" marR="68580" marT="0" marB="0" anchor="ctr"/>
                </a:tc>
                <a:tc>
                  <a:txBody>
                    <a:bodyPr/>
                    <a:lstStyle/>
                    <a:p>
                      <a:pPr marL="0" marR="0" algn="ctr">
                        <a:lnSpc>
                          <a:spcPct val="115000"/>
                        </a:lnSpc>
                        <a:spcAft>
                          <a:spcPts val="800"/>
                        </a:spcAft>
                        <a:buNone/>
                      </a:pPr>
                      <a:r>
                        <a:rPr lang="en-US" sz="1600" b="1" i="1" kern="100">
                          <a:effectLst/>
                          <a:latin typeface="+mj-lt"/>
                          <a:ea typeface="Aptos" panose="020B0004020202020204" pitchFamily="34" charset="0"/>
                          <a:cs typeface="Times New Roman" panose="02020603050405020304" pitchFamily="18" charset="0"/>
                        </a:rPr>
                        <a:t>1.42m</a:t>
                      </a:r>
                      <a:endParaRPr lang="en-US" sz="1800" kern="100">
                        <a:effectLst/>
                        <a:latin typeface="+mj-lt"/>
                        <a:ea typeface="Aptos" panose="020B0004020202020204" pitchFamily="34" charset="0"/>
                        <a:cs typeface="Times New Roman" panose="02020603050405020304" pitchFamily="18" charset="0"/>
                      </a:endParaRPr>
                    </a:p>
                  </a:txBody>
                  <a:tcPr marL="0" marR="0" marT="0" marB="0" anchor="ctr"/>
                </a:tc>
                <a:tc>
                  <a:txBody>
                    <a:bodyPr/>
                    <a:lstStyle/>
                    <a:p>
                      <a:pPr marL="0" marR="0" algn="ctr">
                        <a:lnSpc>
                          <a:spcPct val="115000"/>
                        </a:lnSpc>
                        <a:spcAft>
                          <a:spcPts val="800"/>
                        </a:spcAft>
                        <a:buNone/>
                      </a:pPr>
                      <a:r>
                        <a:rPr lang="en-US" sz="1600" b="1" i="1" kern="100">
                          <a:effectLst/>
                          <a:latin typeface="+mj-lt"/>
                          <a:ea typeface="Aptos" panose="020B0004020202020204" pitchFamily="34" charset="0"/>
                          <a:cs typeface="Times New Roman" panose="02020603050405020304" pitchFamily="18" charset="0"/>
                        </a:rPr>
                        <a:t>1.51m</a:t>
                      </a:r>
                      <a:endParaRPr lang="en-US" sz="1800" kern="100">
                        <a:effectLst/>
                        <a:latin typeface="+mj-lt"/>
                        <a:ea typeface="Aptos" panose="020B0004020202020204" pitchFamily="34" charset="0"/>
                        <a:cs typeface="Times New Roman" panose="02020603050405020304" pitchFamily="18" charset="0"/>
                      </a:endParaRPr>
                    </a:p>
                  </a:txBody>
                  <a:tcPr marL="68580" marR="68580" marT="0" marB="0" anchor="ctr"/>
                </a:tc>
                <a:tc>
                  <a:txBody>
                    <a:bodyPr/>
                    <a:lstStyle/>
                    <a:p>
                      <a:pPr marL="0" marR="0" algn="ctr">
                        <a:lnSpc>
                          <a:spcPct val="115000"/>
                        </a:lnSpc>
                        <a:spcAft>
                          <a:spcPts val="800"/>
                        </a:spcAft>
                        <a:buNone/>
                      </a:pPr>
                      <a:r>
                        <a:rPr lang="en-US" sz="1600" b="1" i="1" kern="100">
                          <a:effectLst/>
                          <a:latin typeface="+mj-lt"/>
                          <a:ea typeface="Aptos" panose="020B0004020202020204" pitchFamily="34" charset="0"/>
                          <a:cs typeface="Times New Roman" panose="02020603050405020304" pitchFamily="18" charset="0"/>
                        </a:rPr>
                        <a:t>1.76m</a:t>
                      </a:r>
                      <a:endParaRPr lang="en-US" sz="1800" kern="100">
                        <a:effectLst/>
                        <a:latin typeface="+mj-lt"/>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96640788"/>
                  </a:ext>
                </a:extLst>
              </a:tr>
              <a:tr h="444772">
                <a:tc>
                  <a:txBody>
                    <a:bodyPr/>
                    <a:lstStyle/>
                    <a:p>
                      <a:pPr marL="0" marR="0" algn="ctr">
                        <a:spcBef>
                          <a:spcPts val="0"/>
                        </a:spcBef>
                        <a:spcAft>
                          <a:spcPts val="0"/>
                        </a:spcAft>
                      </a:pPr>
                      <a:r>
                        <a:rPr lang="en-US" sz="1800">
                          <a:effectLst/>
                        </a:rPr>
                        <a:t>1A</a:t>
                      </a:r>
                      <a:endParaRPr lang="en-US"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Aft>
                          <a:spcPts val="800"/>
                        </a:spcAft>
                        <a:buNone/>
                      </a:pPr>
                      <a:r>
                        <a:rPr lang="en-US" sz="1600" b="1" i="1" kern="100">
                          <a:effectLst/>
                          <a:latin typeface="+mj-lt"/>
                          <a:ea typeface="Aptos" panose="020B0004020202020204" pitchFamily="34" charset="0"/>
                          <a:cs typeface="Times New Roman" panose="02020603050405020304" pitchFamily="18" charset="0"/>
                        </a:rPr>
                        <a:t>1.22m</a:t>
                      </a:r>
                      <a:endParaRPr lang="en-US" sz="1800" kern="100">
                        <a:effectLst/>
                        <a:latin typeface="+mj-lt"/>
                        <a:ea typeface="Aptos" panose="020B0004020202020204" pitchFamily="34" charset="0"/>
                        <a:cs typeface="Times New Roman" panose="02020603050405020304" pitchFamily="18" charset="0"/>
                      </a:endParaRPr>
                    </a:p>
                  </a:txBody>
                  <a:tcPr marL="68580" marR="68580" marT="0" marB="0" anchor="ctr"/>
                </a:tc>
                <a:tc>
                  <a:txBody>
                    <a:bodyPr/>
                    <a:lstStyle/>
                    <a:p>
                      <a:pPr marL="0" marR="0" algn="ctr">
                        <a:lnSpc>
                          <a:spcPct val="115000"/>
                        </a:lnSpc>
                        <a:spcAft>
                          <a:spcPts val="800"/>
                        </a:spcAft>
                        <a:buNone/>
                      </a:pPr>
                      <a:r>
                        <a:rPr lang="en-US" sz="1600" b="1" i="1" kern="100">
                          <a:effectLst/>
                          <a:latin typeface="+mj-lt"/>
                          <a:ea typeface="Aptos" panose="020B0004020202020204" pitchFamily="34" charset="0"/>
                          <a:cs typeface="Times New Roman" panose="02020603050405020304" pitchFamily="18" charset="0"/>
                        </a:rPr>
                        <a:t>1.42m</a:t>
                      </a:r>
                      <a:endParaRPr lang="en-US" sz="1800" kern="100">
                        <a:effectLst/>
                        <a:latin typeface="+mj-lt"/>
                        <a:ea typeface="Aptos" panose="020B0004020202020204" pitchFamily="34" charset="0"/>
                        <a:cs typeface="Times New Roman" panose="02020603050405020304" pitchFamily="18" charset="0"/>
                      </a:endParaRPr>
                    </a:p>
                  </a:txBody>
                  <a:tcPr marL="0" marR="0" marT="0" marB="0" anchor="ctr"/>
                </a:tc>
                <a:tc>
                  <a:txBody>
                    <a:bodyPr/>
                    <a:lstStyle/>
                    <a:p>
                      <a:pPr marL="0" marR="0" algn="ctr">
                        <a:lnSpc>
                          <a:spcPct val="115000"/>
                        </a:lnSpc>
                        <a:spcAft>
                          <a:spcPts val="800"/>
                        </a:spcAft>
                        <a:buNone/>
                      </a:pPr>
                      <a:r>
                        <a:rPr lang="en-US" sz="1600" b="1" i="1" kern="100">
                          <a:effectLst/>
                          <a:latin typeface="+mj-lt"/>
                          <a:ea typeface="Aptos" panose="020B0004020202020204" pitchFamily="34" charset="0"/>
                          <a:cs typeface="Times New Roman" panose="02020603050405020304" pitchFamily="18" charset="0"/>
                        </a:rPr>
                        <a:t>1.53m</a:t>
                      </a:r>
                      <a:endParaRPr lang="en-US" sz="1800" kern="100">
                        <a:effectLst/>
                        <a:latin typeface="+mj-lt"/>
                        <a:ea typeface="Aptos" panose="020B0004020202020204" pitchFamily="34" charset="0"/>
                        <a:cs typeface="Times New Roman" panose="02020603050405020304" pitchFamily="18" charset="0"/>
                      </a:endParaRPr>
                    </a:p>
                  </a:txBody>
                  <a:tcPr marL="68580" marR="68580" marT="0" marB="0" anchor="ctr"/>
                </a:tc>
                <a:tc>
                  <a:txBody>
                    <a:bodyPr/>
                    <a:lstStyle/>
                    <a:p>
                      <a:pPr marL="0" marR="0" algn="ctr">
                        <a:lnSpc>
                          <a:spcPct val="115000"/>
                        </a:lnSpc>
                        <a:spcAft>
                          <a:spcPts val="800"/>
                        </a:spcAft>
                        <a:buNone/>
                      </a:pPr>
                      <a:r>
                        <a:rPr lang="en-US" sz="1600" b="1" i="1" kern="100" dirty="0">
                          <a:effectLst/>
                          <a:latin typeface="+mj-lt"/>
                          <a:ea typeface="Aptos" panose="020B0004020202020204" pitchFamily="34" charset="0"/>
                          <a:cs typeface="Times New Roman" panose="02020603050405020304" pitchFamily="18" charset="0"/>
                        </a:rPr>
                        <a:t>1.73m</a:t>
                      </a:r>
                      <a:endParaRPr lang="en-US" sz="1800" kern="100" dirty="0">
                        <a:effectLst/>
                        <a:latin typeface="+mj-lt"/>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806853860"/>
                  </a:ext>
                </a:extLst>
              </a:tr>
            </a:tbl>
          </a:graphicData>
        </a:graphic>
      </p:graphicFrame>
    </p:spTree>
    <p:extLst>
      <p:ext uri="{BB962C8B-B14F-4D97-AF65-F5344CB8AC3E}">
        <p14:creationId xmlns:p14="http://schemas.microsoft.com/office/powerpoint/2010/main" val="4112976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7E460-6844-6EE3-7B10-7C7B714A3D91}"/>
              </a:ext>
            </a:extLst>
          </p:cNvPr>
          <p:cNvSpPr>
            <a:spLocks noGrp="1"/>
          </p:cNvSpPr>
          <p:nvPr>
            <p:ph type="title"/>
          </p:nvPr>
        </p:nvSpPr>
        <p:spPr/>
        <p:txBody>
          <a:bodyPr/>
          <a:lstStyle/>
          <a:p>
            <a:r>
              <a:rPr lang="en-US" dirty="0"/>
              <a:t>Pole Vault Maximum Starting Heights and Required Increments</a:t>
            </a:r>
          </a:p>
        </p:txBody>
      </p:sp>
      <p:graphicFrame>
        <p:nvGraphicFramePr>
          <p:cNvPr id="5" name="Table 4">
            <a:extLst>
              <a:ext uri="{FF2B5EF4-FFF2-40B4-BE49-F238E27FC236}">
                <a16:creationId xmlns:a16="http://schemas.microsoft.com/office/drawing/2014/main" id="{35F1D3A6-A698-A21F-2CA2-83FDF2B81EA6}"/>
              </a:ext>
            </a:extLst>
          </p:cNvPr>
          <p:cNvGraphicFramePr>
            <a:graphicFrameLocks noGrp="1"/>
          </p:cNvGraphicFramePr>
          <p:nvPr>
            <p:extLst>
              <p:ext uri="{D42A27DB-BD31-4B8C-83A1-F6EECF244321}">
                <p14:modId xmlns:p14="http://schemas.microsoft.com/office/powerpoint/2010/main" val="4177259246"/>
              </p:ext>
            </p:extLst>
          </p:nvPr>
        </p:nvGraphicFramePr>
        <p:xfrm>
          <a:off x="439947" y="2182483"/>
          <a:ext cx="10731260" cy="4225680"/>
        </p:xfrm>
        <a:graphic>
          <a:graphicData uri="http://schemas.openxmlformats.org/drawingml/2006/table">
            <a:tbl>
              <a:tblPr firstRow="1" firstCol="1" bandRow="1">
                <a:tableStyleId>{5C22544A-7EE6-4342-B048-85BDC9FD1C3A}</a:tableStyleId>
              </a:tblPr>
              <a:tblGrid>
                <a:gridCol w="2146252">
                  <a:extLst>
                    <a:ext uri="{9D8B030D-6E8A-4147-A177-3AD203B41FA5}">
                      <a16:colId xmlns:a16="http://schemas.microsoft.com/office/drawing/2014/main" val="3575772421"/>
                    </a:ext>
                  </a:extLst>
                </a:gridCol>
                <a:gridCol w="2146252">
                  <a:extLst>
                    <a:ext uri="{9D8B030D-6E8A-4147-A177-3AD203B41FA5}">
                      <a16:colId xmlns:a16="http://schemas.microsoft.com/office/drawing/2014/main" val="3939673990"/>
                    </a:ext>
                  </a:extLst>
                </a:gridCol>
                <a:gridCol w="2146252">
                  <a:extLst>
                    <a:ext uri="{9D8B030D-6E8A-4147-A177-3AD203B41FA5}">
                      <a16:colId xmlns:a16="http://schemas.microsoft.com/office/drawing/2014/main" val="2092384064"/>
                    </a:ext>
                  </a:extLst>
                </a:gridCol>
                <a:gridCol w="2146252">
                  <a:extLst>
                    <a:ext uri="{9D8B030D-6E8A-4147-A177-3AD203B41FA5}">
                      <a16:colId xmlns:a16="http://schemas.microsoft.com/office/drawing/2014/main" val="2637839315"/>
                    </a:ext>
                  </a:extLst>
                </a:gridCol>
                <a:gridCol w="2146252">
                  <a:extLst>
                    <a:ext uri="{9D8B030D-6E8A-4147-A177-3AD203B41FA5}">
                      <a16:colId xmlns:a16="http://schemas.microsoft.com/office/drawing/2014/main" val="2487041913"/>
                    </a:ext>
                  </a:extLst>
                </a:gridCol>
              </a:tblGrid>
              <a:tr h="425340">
                <a:tc gridSpan="5">
                  <a:txBody>
                    <a:bodyPr/>
                    <a:lstStyle/>
                    <a:p>
                      <a:pPr marL="0" marR="0" algn="ctr">
                        <a:spcBef>
                          <a:spcPts val="0"/>
                        </a:spcBef>
                        <a:spcAft>
                          <a:spcPts val="0"/>
                        </a:spcAft>
                      </a:pPr>
                      <a:r>
                        <a:rPr lang="en-US" sz="1800" dirty="0">
                          <a:effectLst/>
                        </a:rPr>
                        <a:t>2025 Pole Vault Maximum Starting Heights – Increments</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61363396"/>
                  </a:ext>
                </a:extLst>
              </a:tr>
              <a:tr h="425340">
                <a:tc rowSpan="2">
                  <a:txBody>
                    <a:bodyPr/>
                    <a:lstStyle/>
                    <a:p>
                      <a:pPr marL="0" marR="0" algn="ctr">
                        <a:spcBef>
                          <a:spcPts val="0"/>
                        </a:spcBef>
                        <a:spcAft>
                          <a:spcPts val="0"/>
                        </a:spcAft>
                      </a:pPr>
                      <a:r>
                        <a:rPr lang="en-US" sz="1800" dirty="0">
                          <a:effectLst/>
                        </a:rPr>
                        <a:t>Classification</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gridSpan="2">
                  <a:txBody>
                    <a:bodyPr/>
                    <a:lstStyle/>
                    <a:p>
                      <a:pPr marL="0" marR="0" algn="ctr">
                        <a:spcBef>
                          <a:spcPts val="0"/>
                        </a:spcBef>
                        <a:spcAft>
                          <a:spcPts val="0"/>
                        </a:spcAft>
                      </a:pPr>
                      <a:r>
                        <a:rPr lang="en-US" sz="1800">
                          <a:effectLst/>
                        </a:rPr>
                        <a:t>GIRLS</a:t>
                      </a:r>
                      <a:endParaRPr lang="en-US"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gridSpan="2">
                  <a:txBody>
                    <a:bodyPr/>
                    <a:lstStyle/>
                    <a:p>
                      <a:pPr marL="0" marR="0" algn="ctr">
                        <a:spcBef>
                          <a:spcPts val="0"/>
                        </a:spcBef>
                        <a:spcAft>
                          <a:spcPts val="0"/>
                        </a:spcAft>
                      </a:pPr>
                      <a:r>
                        <a:rPr lang="en-US" sz="1800">
                          <a:effectLst/>
                        </a:rPr>
                        <a:t>BOYS</a:t>
                      </a:r>
                      <a:endParaRPr lang="en-US"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extLst>
                  <a:ext uri="{0D108BD9-81ED-4DB2-BD59-A6C34878D82A}">
                    <a16:rowId xmlns:a16="http://schemas.microsoft.com/office/drawing/2014/main" val="3612909428"/>
                  </a:ext>
                </a:extLst>
              </a:tr>
              <a:tr h="798348">
                <a:tc vMerge="1">
                  <a:txBody>
                    <a:bodyPr/>
                    <a:lstStyle/>
                    <a:p>
                      <a:endParaRPr lang="en-US"/>
                    </a:p>
                  </a:txBody>
                  <a:tcPr/>
                </a:tc>
                <a:tc>
                  <a:txBody>
                    <a:bodyPr/>
                    <a:lstStyle/>
                    <a:p>
                      <a:pPr marL="0" marR="0" algn="ctr">
                        <a:spcBef>
                          <a:spcPts val="0"/>
                        </a:spcBef>
                        <a:spcAft>
                          <a:spcPts val="0"/>
                        </a:spcAft>
                      </a:pPr>
                      <a:r>
                        <a:rPr lang="en-US" sz="1800" dirty="0">
                          <a:effectLst/>
                        </a:rPr>
                        <a:t>Starting Height</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800" dirty="0">
                          <a:effectLst/>
                        </a:rPr>
                        <a:t>15cm Increment Until</a:t>
                      </a:r>
                    </a:p>
                    <a:p>
                      <a:pPr marL="0" marR="0" algn="ctr">
                        <a:spcBef>
                          <a:spcPts val="0"/>
                        </a:spcBef>
                        <a:spcAft>
                          <a:spcPts val="0"/>
                        </a:spcAft>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(7cm thereafter)</a:t>
                      </a:r>
                    </a:p>
                  </a:txBody>
                  <a:tcPr marL="0" marR="0" marT="0" marB="0" anchor="ctr"/>
                </a:tc>
                <a:tc>
                  <a:txBody>
                    <a:bodyPr/>
                    <a:lstStyle/>
                    <a:p>
                      <a:pPr marL="0" marR="0" algn="ctr">
                        <a:spcBef>
                          <a:spcPts val="0"/>
                        </a:spcBef>
                        <a:spcAft>
                          <a:spcPts val="0"/>
                        </a:spcAft>
                      </a:pPr>
                      <a:r>
                        <a:rPr lang="en-US" sz="1800">
                          <a:effectLst/>
                        </a:rPr>
                        <a:t>Starting Height</a:t>
                      </a:r>
                      <a:endParaRPr lang="en-US"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800" dirty="0">
                          <a:effectLst/>
                        </a:rPr>
                        <a:t>15cm Increment Until (7cm thereafter)</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901237119"/>
                  </a:ext>
                </a:extLst>
              </a:tr>
              <a:tr h="425340">
                <a:tc>
                  <a:txBody>
                    <a:bodyPr/>
                    <a:lstStyle/>
                    <a:p>
                      <a:pPr marL="0" marR="0" algn="ctr">
                        <a:spcBef>
                          <a:spcPts val="0"/>
                        </a:spcBef>
                        <a:spcAft>
                          <a:spcPts val="0"/>
                        </a:spcAft>
                      </a:pPr>
                      <a:r>
                        <a:rPr lang="en-US" sz="1800" dirty="0">
                          <a:effectLst/>
                        </a:rPr>
                        <a:t>6A</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Aft>
                          <a:spcPts val="800"/>
                        </a:spcAft>
                        <a:buNone/>
                      </a:pPr>
                      <a:r>
                        <a:rPr lang="en-US" sz="1600" b="1" i="1" kern="100">
                          <a:effectLst/>
                          <a:latin typeface="+mj-lt"/>
                          <a:ea typeface="Aptos" panose="020B0004020202020204" pitchFamily="34" charset="0"/>
                          <a:cs typeface="Times New Roman" panose="02020603050405020304" pitchFamily="18" charset="0"/>
                        </a:rPr>
                        <a:t>2.56m</a:t>
                      </a:r>
                      <a:endParaRPr lang="en-US" sz="1800" kern="100">
                        <a:effectLst/>
                        <a:latin typeface="+mj-lt"/>
                        <a:ea typeface="Aptos" panose="020B0004020202020204" pitchFamily="34" charset="0"/>
                        <a:cs typeface="Times New Roman" panose="02020603050405020304" pitchFamily="18" charset="0"/>
                      </a:endParaRPr>
                    </a:p>
                  </a:txBody>
                  <a:tcPr marL="68580" marR="68580" marT="0" marB="0" anchor="ctr"/>
                </a:tc>
                <a:tc>
                  <a:txBody>
                    <a:bodyPr/>
                    <a:lstStyle/>
                    <a:p>
                      <a:pPr marL="0" marR="0" algn="ctr">
                        <a:lnSpc>
                          <a:spcPct val="115000"/>
                        </a:lnSpc>
                        <a:spcAft>
                          <a:spcPts val="800"/>
                        </a:spcAft>
                        <a:buNone/>
                      </a:pPr>
                      <a:r>
                        <a:rPr lang="en-US" sz="1600" b="1" i="1" kern="100">
                          <a:effectLst/>
                          <a:latin typeface="+mj-lt"/>
                          <a:ea typeface="Aptos" panose="020B0004020202020204" pitchFamily="34" charset="0"/>
                          <a:cs typeface="Times New Roman" panose="02020603050405020304" pitchFamily="18" charset="0"/>
                        </a:rPr>
                        <a:t>3.31m</a:t>
                      </a:r>
                      <a:endParaRPr lang="en-US" sz="1800" kern="100">
                        <a:effectLst/>
                        <a:latin typeface="+mj-lt"/>
                        <a:ea typeface="Aptos" panose="020B0004020202020204" pitchFamily="34" charset="0"/>
                        <a:cs typeface="Times New Roman" panose="02020603050405020304" pitchFamily="18" charset="0"/>
                      </a:endParaRPr>
                    </a:p>
                  </a:txBody>
                  <a:tcPr marL="0" marR="0" marT="0" marB="0" anchor="ctr"/>
                </a:tc>
                <a:tc>
                  <a:txBody>
                    <a:bodyPr/>
                    <a:lstStyle/>
                    <a:p>
                      <a:pPr marL="0" marR="0" algn="ctr">
                        <a:lnSpc>
                          <a:spcPct val="115000"/>
                        </a:lnSpc>
                        <a:spcAft>
                          <a:spcPts val="800"/>
                        </a:spcAft>
                        <a:buNone/>
                      </a:pPr>
                      <a:r>
                        <a:rPr lang="en-US" sz="1600" b="1" i="1" kern="100">
                          <a:effectLst/>
                          <a:latin typeface="+mj-lt"/>
                          <a:ea typeface="Aptos" panose="020B0004020202020204" pitchFamily="34" charset="0"/>
                          <a:cs typeface="Times New Roman" panose="02020603050405020304" pitchFamily="18" charset="0"/>
                        </a:rPr>
                        <a:t>3.19m</a:t>
                      </a:r>
                      <a:endParaRPr lang="en-US" sz="1800" kern="100">
                        <a:effectLst/>
                        <a:latin typeface="+mj-lt"/>
                        <a:ea typeface="Aptos" panose="020B0004020202020204" pitchFamily="34" charset="0"/>
                        <a:cs typeface="Times New Roman" panose="02020603050405020304" pitchFamily="18" charset="0"/>
                      </a:endParaRPr>
                    </a:p>
                  </a:txBody>
                  <a:tcPr marL="68580" marR="68580" marT="0" marB="0" anchor="ctr"/>
                </a:tc>
                <a:tc>
                  <a:txBody>
                    <a:bodyPr/>
                    <a:lstStyle/>
                    <a:p>
                      <a:pPr marL="0" marR="0" algn="ctr">
                        <a:lnSpc>
                          <a:spcPct val="115000"/>
                        </a:lnSpc>
                        <a:spcAft>
                          <a:spcPts val="800"/>
                        </a:spcAft>
                        <a:buNone/>
                      </a:pPr>
                      <a:r>
                        <a:rPr lang="en-US" sz="1600" b="1" i="1" kern="100">
                          <a:effectLst/>
                          <a:latin typeface="+mj-lt"/>
                          <a:ea typeface="Aptos" panose="020B0004020202020204" pitchFamily="34" charset="0"/>
                          <a:cs typeface="Times New Roman" panose="02020603050405020304" pitchFamily="18" charset="0"/>
                        </a:rPr>
                        <a:t>4.24m</a:t>
                      </a:r>
                      <a:endParaRPr lang="en-US" sz="1800" kern="100">
                        <a:effectLst/>
                        <a:latin typeface="+mj-lt"/>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98122783"/>
                  </a:ext>
                </a:extLst>
              </a:tr>
              <a:tr h="425340">
                <a:tc>
                  <a:txBody>
                    <a:bodyPr/>
                    <a:lstStyle/>
                    <a:p>
                      <a:pPr marL="0" marR="0" algn="ctr">
                        <a:spcBef>
                          <a:spcPts val="0"/>
                        </a:spcBef>
                        <a:spcAft>
                          <a:spcPts val="0"/>
                        </a:spcAft>
                      </a:pPr>
                      <a:r>
                        <a:rPr lang="en-US" sz="1800" dirty="0">
                          <a:effectLst/>
                        </a:rPr>
                        <a:t>5A</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Aft>
                          <a:spcPts val="800"/>
                        </a:spcAft>
                        <a:buNone/>
                      </a:pPr>
                      <a:r>
                        <a:rPr lang="en-US" sz="1600" b="1" i="1" kern="100">
                          <a:effectLst/>
                          <a:latin typeface="+mj-lt"/>
                          <a:ea typeface="Aptos" panose="020B0004020202020204" pitchFamily="34" charset="0"/>
                          <a:cs typeface="Times New Roman" panose="02020603050405020304" pitchFamily="18" charset="0"/>
                        </a:rPr>
                        <a:t>2.20m</a:t>
                      </a:r>
                      <a:endParaRPr lang="en-US" sz="1800" kern="100">
                        <a:effectLst/>
                        <a:latin typeface="+mj-lt"/>
                        <a:ea typeface="Aptos" panose="020B0004020202020204" pitchFamily="34" charset="0"/>
                        <a:cs typeface="Times New Roman" panose="02020603050405020304" pitchFamily="18" charset="0"/>
                      </a:endParaRPr>
                    </a:p>
                  </a:txBody>
                  <a:tcPr marL="68580" marR="68580" marT="0" marB="0" anchor="ctr"/>
                </a:tc>
                <a:tc>
                  <a:txBody>
                    <a:bodyPr/>
                    <a:lstStyle/>
                    <a:p>
                      <a:pPr marL="0" marR="0" algn="ctr">
                        <a:lnSpc>
                          <a:spcPct val="115000"/>
                        </a:lnSpc>
                        <a:spcAft>
                          <a:spcPts val="800"/>
                        </a:spcAft>
                        <a:buNone/>
                      </a:pPr>
                      <a:r>
                        <a:rPr lang="en-US" sz="1600" b="1" i="1" kern="100">
                          <a:effectLst/>
                          <a:latin typeface="+mj-lt"/>
                          <a:ea typeface="Aptos" panose="020B0004020202020204" pitchFamily="34" charset="0"/>
                          <a:cs typeface="Times New Roman" panose="02020603050405020304" pitchFamily="18" charset="0"/>
                        </a:rPr>
                        <a:t>2.95m</a:t>
                      </a:r>
                      <a:endParaRPr lang="en-US" sz="1800" kern="100">
                        <a:effectLst/>
                        <a:latin typeface="+mj-lt"/>
                        <a:ea typeface="Aptos" panose="020B0004020202020204" pitchFamily="34" charset="0"/>
                        <a:cs typeface="Times New Roman" panose="02020603050405020304" pitchFamily="18" charset="0"/>
                      </a:endParaRPr>
                    </a:p>
                  </a:txBody>
                  <a:tcPr marL="0" marR="0" marT="0" marB="0" anchor="ctr"/>
                </a:tc>
                <a:tc>
                  <a:txBody>
                    <a:bodyPr/>
                    <a:lstStyle/>
                    <a:p>
                      <a:pPr marL="0" marR="0" algn="ctr">
                        <a:lnSpc>
                          <a:spcPct val="115000"/>
                        </a:lnSpc>
                        <a:spcAft>
                          <a:spcPts val="800"/>
                        </a:spcAft>
                        <a:buNone/>
                      </a:pPr>
                      <a:r>
                        <a:rPr lang="en-US" sz="1600" b="1" i="1" kern="100">
                          <a:effectLst/>
                          <a:latin typeface="+mj-lt"/>
                          <a:ea typeface="Aptos" panose="020B0004020202020204" pitchFamily="34" charset="0"/>
                          <a:cs typeface="Times New Roman" panose="02020603050405020304" pitchFamily="18" charset="0"/>
                        </a:rPr>
                        <a:t>3.23m</a:t>
                      </a:r>
                      <a:endParaRPr lang="en-US" sz="1800" kern="100">
                        <a:effectLst/>
                        <a:latin typeface="+mj-lt"/>
                        <a:ea typeface="Aptos" panose="020B0004020202020204" pitchFamily="34" charset="0"/>
                        <a:cs typeface="Times New Roman" panose="02020603050405020304" pitchFamily="18" charset="0"/>
                      </a:endParaRPr>
                    </a:p>
                  </a:txBody>
                  <a:tcPr marL="68580" marR="68580" marT="0" marB="0" anchor="ctr"/>
                </a:tc>
                <a:tc>
                  <a:txBody>
                    <a:bodyPr/>
                    <a:lstStyle/>
                    <a:p>
                      <a:pPr marL="0" marR="0" algn="ctr">
                        <a:lnSpc>
                          <a:spcPct val="115000"/>
                        </a:lnSpc>
                        <a:spcAft>
                          <a:spcPts val="800"/>
                        </a:spcAft>
                        <a:buNone/>
                      </a:pPr>
                      <a:r>
                        <a:rPr lang="en-US" sz="1600" b="1" i="1" kern="100">
                          <a:effectLst/>
                          <a:latin typeface="+mj-lt"/>
                          <a:ea typeface="Aptos" panose="020B0004020202020204" pitchFamily="34" charset="0"/>
                          <a:cs typeface="Times New Roman" panose="02020603050405020304" pitchFamily="18" charset="0"/>
                        </a:rPr>
                        <a:t>3.98m</a:t>
                      </a:r>
                      <a:endParaRPr lang="en-US" sz="1800" kern="100">
                        <a:effectLst/>
                        <a:latin typeface="+mj-lt"/>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246439636"/>
                  </a:ext>
                </a:extLst>
              </a:tr>
              <a:tr h="425340">
                <a:tc>
                  <a:txBody>
                    <a:bodyPr/>
                    <a:lstStyle/>
                    <a:p>
                      <a:pPr marL="0" marR="0" algn="ctr">
                        <a:spcBef>
                          <a:spcPts val="0"/>
                        </a:spcBef>
                        <a:spcAft>
                          <a:spcPts val="0"/>
                        </a:spcAft>
                      </a:pPr>
                      <a:r>
                        <a:rPr lang="en-US" sz="1800">
                          <a:effectLst/>
                        </a:rPr>
                        <a:t>4A</a:t>
                      </a:r>
                      <a:endParaRPr lang="en-US"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Aft>
                          <a:spcPts val="800"/>
                        </a:spcAft>
                        <a:buNone/>
                      </a:pPr>
                      <a:r>
                        <a:rPr lang="en-US" sz="1600" b="1" i="1" kern="100">
                          <a:effectLst/>
                          <a:latin typeface="+mj-lt"/>
                          <a:ea typeface="Aptos" panose="020B0004020202020204" pitchFamily="34" charset="0"/>
                          <a:cs typeface="Times New Roman" panose="02020603050405020304" pitchFamily="18" charset="0"/>
                        </a:rPr>
                        <a:t>1.94m</a:t>
                      </a:r>
                      <a:endParaRPr lang="en-US" sz="1800" kern="100">
                        <a:effectLst/>
                        <a:latin typeface="+mj-lt"/>
                        <a:ea typeface="Aptos" panose="020B0004020202020204" pitchFamily="34" charset="0"/>
                        <a:cs typeface="Times New Roman" panose="02020603050405020304" pitchFamily="18" charset="0"/>
                      </a:endParaRPr>
                    </a:p>
                  </a:txBody>
                  <a:tcPr marL="68580" marR="68580" marT="0" marB="0" anchor="ctr"/>
                </a:tc>
                <a:tc>
                  <a:txBody>
                    <a:bodyPr/>
                    <a:lstStyle/>
                    <a:p>
                      <a:pPr marL="0" marR="0" algn="ctr">
                        <a:lnSpc>
                          <a:spcPct val="115000"/>
                        </a:lnSpc>
                        <a:spcAft>
                          <a:spcPts val="800"/>
                        </a:spcAft>
                        <a:buNone/>
                      </a:pPr>
                      <a:r>
                        <a:rPr lang="en-US" sz="1600" b="1" i="1" kern="100">
                          <a:effectLst/>
                          <a:latin typeface="+mj-lt"/>
                          <a:ea typeface="Aptos" panose="020B0004020202020204" pitchFamily="34" charset="0"/>
                          <a:cs typeface="Times New Roman" panose="02020603050405020304" pitchFamily="18" charset="0"/>
                        </a:rPr>
                        <a:t>2.69m</a:t>
                      </a:r>
                      <a:endParaRPr lang="en-US" sz="1800" kern="100">
                        <a:effectLst/>
                        <a:latin typeface="+mj-lt"/>
                        <a:ea typeface="Aptos" panose="020B0004020202020204" pitchFamily="34" charset="0"/>
                        <a:cs typeface="Times New Roman" panose="02020603050405020304" pitchFamily="18" charset="0"/>
                      </a:endParaRPr>
                    </a:p>
                  </a:txBody>
                  <a:tcPr marL="0" marR="0" marT="0" marB="0" anchor="ctr"/>
                </a:tc>
                <a:tc>
                  <a:txBody>
                    <a:bodyPr/>
                    <a:lstStyle/>
                    <a:p>
                      <a:pPr marL="0" marR="0" algn="ctr">
                        <a:lnSpc>
                          <a:spcPct val="115000"/>
                        </a:lnSpc>
                        <a:spcAft>
                          <a:spcPts val="800"/>
                        </a:spcAft>
                        <a:buNone/>
                      </a:pPr>
                      <a:r>
                        <a:rPr lang="en-US" sz="1600" b="1" i="1" kern="100">
                          <a:effectLst/>
                          <a:latin typeface="+mj-lt"/>
                          <a:ea typeface="Aptos" panose="020B0004020202020204" pitchFamily="34" charset="0"/>
                          <a:cs typeface="Times New Roman" panose="02020603050405020304" pitchFamily="18" charset="0"/>
                        </a:rPr>
                        <a:t>3.15m</a:t>
                      </a:r>
                      <a:endParaRPr lang="en-US" sz="1800" kern="100">
                        <a:effectLst/>
                        <a:latin typeface="+mj-lt"/>
                        <a:ea typeface="Aptos" panose="020B0004020202020204" pitchFamily="34" charset="0"/>
                        <a:cs typeface="Times New Roman" panose="02020603050405020304" pitchFamily="18" charset="0"/>
                      </a:endParaRPr>
                    </a:p>
                  </a:txBody>
                  <a:tcPr marL="68580" marR="68580" marT="0" marB="0" anchor="ctr"/>
                </a:tc>
                <a:tc>
                  <a:txBody>
                    <a:bodyPr/>
                    <a:lstStyle/>
                    <a:p>
                      <a:pPr marL="0" marR="0" algn="ctr">
                        <a:lnSpc>
                          <a:spcPct val="115000"/>
                        </a:lnSpc>
                        <a:spcAft>
                          <a:spcPts val="800"/>
                        </a:spcAft>
                        <a:buNone/>
                      </a:pPr>
                      <a:r>
                        <a:rPr lang="en-US" sz="1600" b="1" i="1" kern="100">
                          <a:effectLst/>
                          <a:latin typeface="+mj-lt"/>
                          <a:ea typeface="Aptos" panose="020B0004020202020204" pitchFamily="34" charset="0"/>
                          <a:cs typeface="Times New Roman" panose="02020603050405020304" pitchFamily="18" charset="0"/>
                        </a:rPr>
                        <a:t>3.90m</a:t>
                      </a:r>
                      <a:endParaRPr lang="en-US" sz="1800" kern="100">
                        <a:effectLst/>
                        <a:latin typeface="+mj-lt"/>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25418834"/>
                  </a:ext>
                </a:extLst>
              </a:tr>
              <a:tr h="425340">
                <a:tc>
                  <a:txBody>
                    <a:bodyPr/>
                    <a:lstStyle/>
                    <a:p>
                      <a:pPr marL="0" marR="0" algn="ctr">
                        <a:spcBef>
                          <a:spcPts val="0"/>
                        </a:spcBef>
                        <a:spcAft>
                          <a:spcPts val="0"/>
                        </a:spcAft>
                      </a:pPr>
                      <a:r>
                        <a:rPr lang="en-US" sz="1800">
                          <a:effectLst/>
                        </a:rPr>
                        <a:t>3A</a:t>
                      </a:r>
                      <a:endParaRPr lang="en-US"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Aft>
                          <a:spcPts val="800"/>
                        </a:spcAft>
                        <a:buNone/>
                      </a:pPr>
                      <a:r>
                        <a:rPr lang="en-US" sz="1600" b="1" i="1" kern="100">
                          <a:effectLst/>
                          <a:latin typeface="+mj-lt"/>
                          <a:ea typeface="Aptos" panose="020B0004020202020204" pitchFamily="34" charset="0"/>
                          <a:cs typeface="Times New Roman" panose="02020603050405020304" pitchFamily="18" charset="0"/>
                        </a:rPr>
                        <a:t>1.96m</a:t>
                      </a:r>
                      <a:endParaRPr lang="en-US" sz="1800" kern="100">
                        <a:effectLst/>
                        <a:latin typeface="+mj-lt"/>
                        <a:ea typeface="Aptos" panose="020B0004020202020204" pitchFamily="34" charset="0"/>
                        <a:cs typeface="Times New Roman" panose="02020603050405020304" pitchFamily="18" charset="0"/>
                      </a:endParaRPr>
                    </a:p>
                  </a:txBody>
                  <a:tcPr marL="68580" marR="68580" marT="0" marB="0" anchor="ctr"/>
                </a:tc>
                <a:tc>
                  <a:txBody>
                    <a:bodyPr/>
                    <a:lstStyle/>
                    <a:p>
                      <a:pPr marL="0" marR="0" algn="ctr">
                        <a:lnSpc>
                          <a:spcPct val="115000"/>
                        </a:lnSpc>
                        <a:spcAft>
                          <a:spcPts val="800"/>
                        </a:spcAft>
                        <a:buNone/>
                      </a:pPr>
                      <a:r>
                        <a:rPr lang="en-US" sz="1600" b="1" i="1" kern="100">
                          <a:effectLst/>
                          <a:latin typeface="+mj-lt"/>
                          <a:ea typeface="Aptos" panose="020B0004020202020204" pitchFamily="34" charset="0"/>
                          <a:cs typeface="Times New Roman" panose="02020603050405020304" pitchFamily="18" charset="0"/>
                        </a:rPr>
                        <a:t>2.71m</a:t>
                      </a:r>
                      <a:endParaRPr lang="en-US" sz="1800" kern="100">
                        <a:effectLst/>
                        <a:latin typeface="+mj-lt"/>
                        <a:ea typeface="Aptos" panose="020B0004020202020204" pitchFamily="34" charset="0"/>
                        <a:cs typeface="Times New Roman" panose="02020603050405020304" pitchFamily="18" charset="0"/>
                      </a:endParaRPr>
                    </a:p>
                  </a:txBody>
                  <a:tcPr marL="0" marR="0" marT="0" marB="0" anchor="ctr"/>
                </a:tc>
                <a:tc>
                  <a:txBody>
                    <a:bodyPr/>
                    <a:lstStyle/>
                    <a:p>
                      <a:pPr marL="0" marR="0" algn="ctr">
                        <a:lnSpc>
                          <a:spcPct val="115000"/>
                        </a:lnSpc>
                        <a:spcAft>
                          <a:spcPts val="800"/>
                        </a:spcAft>
                        <a:buNone/>
                      </a:pPr>
                      <a:r>
                        <a:rPr lang="en-US" sz="1600" b="1" i="1" kern="100">
                          <a:effectLst/>
                          <a:latin typeface="+mj-lt"/>
                          <a:ea typeface="Aptos" panose="020B0004020202020204" pitchFamily="34" charset="0"/>
                          <a:cs typeface="Times New Roman" panose="02020603050405020304" pitchFamily="18" charset="0"/>
                        </a:rPr>
                        <a:t>2.39m</a:t>
                      </a:r>
                      <a:endParaRPr lang="en-US" sz="1800" kern="100">
                        <a:effectLst/>
                        <a:latin typeface="+mj-lt"/>
                        <a:ea typeface="Aptos" panose="020B0004020202020204" pitchFamily="34" charset="0"/>
                        <a:cs typeface="Times New Roman" panose="02020603050405020304" pitchFamily="18" charset="0"/>
                      </a:endParaRPr>
                    </a:p>
                  </a:txBody>
                  <a:tcPr marL="68580" marR="68580" marT="0" marB="0" anchor="ctr"/>
                </a:tc>
                <a:tc>
                  <a:txBody>
                    <a:bodyPr/>
                    <a:lstStyle/>
                    <a:p>
                      <a:pPr marL="0" marR="0" algn="ctr">
                        <a:lnSpc>
                          <a:spcPct val="115000"/>
                        </a:lnSpc>
                        <a:spcAft>
                          <a:spcPts val="800"/>
                        </a:spcAft>
                        <a:buNone/>
                      </a:pPr>
                      <a:r>
                        <a:rPr lang="en-US" sz="1600" b="1" i="1" kern="100">
                          <a:effectLst/>
                          <a:latin typeface="+mj-lt"/>
                          <a:ea typeface="Aptos" panose="020B0004020202020204" pitchFamily="34" charset="0"/>
                          <a:cs typeface="Times New Roman" panose="02020603050405020304" pitchFamily="18" charset="0"/>
                        </a:rPr>
                        <a:t>3.44m</a:t>
                      </a:r>
                      <a:endParaRPr lang="en-US" sz="1800" kern="100">
                        <a:effectLst/>
                        <a:latin typeface="+mj-lt"/>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736901731"/>
                  </a:ext>
                </a:extLst>
              </a:tr>
              <a:tr h="425340">
                <a:tc>
                  <a:txBody>
                    <a:bodyPr/>
                    <a:lstStyle/>
                    <a:p>
                      <a:pPr marL="0" marR="0" algn="ctr">
                        <a:spcBef>
                          <a:spcPts val="0"/>
                        </a:spcBef>
                        <a:spcAft>
                          <a:spcPts val="0"/>
                        </a:spcAft>
                      </a:pPr>
                      <a:r>
                        <a:rPr lang="en-US" sz="1800">
                          <a:effectLst/>
                        </a:rPr>
                        <a:t>2A</a:t>
                      </a:r>
                      <a:endParaRPr lang="en-US"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Aft>
                          <a:spcPts val="800"/>
                        </a:spcAft>
                        <a:buNone/>
                      </a:pPr>
                      <a:r>
                        <a:rPr lang="en-US" sz="1600" b="1" i="1" kern="100">
                          <a:effectLst/>
                          <a:latin typeface="+mj-lt"/>
                          <a:ea typeface="Aptos" panose="020B0004020202020204" pitchFamily="34" charset="0"/>
                          <a:cs typeface="Times New Roman" panose="02020603050405020304" pitchFamily="18" charset="0"/>
                        </a:rPr>
                        <a:t>1.62m</a:t>
                      </a:r>
                      <a:endParaRPr lang="en-US" sz="1800" kern="100">
                        <a:effectLst/>
                        <a:latin typeface="+mj-lt"/>
                        <a:ea typeface="Aptos" panose="020B0004020202020204" pitchFamily="34" charset="0"/>
                        <a:cs typeface="Times New Roman" panose="02020603050405020304" pitchFamily="18" charset="0"/>
                      </a:endParaRPr>
                    </a:p>
                  </a:txBody>
                  <a:tcPr marL="68580" marR="68580" marT="0" marB="0" anchor="ctr"/>
                </a:tc>
                <a:tc>
                  <a:txBody>
                    <a:bodyPr/>
                    <a:lstStyle/>
                    <a:p>
                      <a:pPr marL="0" marR="0" algn="ctr">
                        <a:lnSpc>
                          <a:spcPct val="115000"/>
                        </a:lnSpc>
                        <a:spcAft>
                          <a:spcPts val="800"/>
                        </a:spcAft>
                        <a:buNone/>
                      </a:pPr>
                      <a:r>
                        <a:rPr lang="en-US" sz="1600" b="1" i="1" kern="100">
                          <a:effectLst/>
                          <a:latin typeface="+mj-lt"/>
                          <a:ea typeface="Aptos" panose="020B0004020202020204" pitchFamily="34" charset="0"/>
                          <a:cs typeface="Times New Roman" panose="02020603050405020304" pitchFamily="18" charset="0"/>
                        </a:rPr>
                        <a:t>2.37m</a:t>
                      </a:r>
                      <a:endParaRPr lang="en-US" sz="1800" kern="100">
                        <a:effectLst/>
                        <a:latin typeface="+mj-lt"/>
                        <a:ea typeface="Aptos" panose="020B0004020202020204" pitchFamily="34" charset="0"/>
                        <a:cs typeface="Times New Roman" panose="02020603050405020304" pitchFamily="18" charset="0"/>
                      </a:endParaRPr>
                    </a:p>
                  </a:txBody>
                  <a:tcPr marL="0" marR="0" marT="0" marB="0" anchor="ctr"/>
                </a:tc>
                <a:tc>
                  <a:txBody>
                    <a:bodyPr/>
                    <a:lstStyle/>
                    <a:p>
                      <a:pPr marL="0" marR="0" algn="ctr">
                        <a:lnSpc>
                          <a:spcPct val="115000"/>
                        </a:lnSpc>
                        <a:spcAft>
                          <a:spcPts val="800"/>
                        </a:spcAft>
                        <a:buNone/>
                      </a:pPr>
                      <a:r>
                        <a:rPr lang="en-US" sz="1600" b="1" i="1" kern="100">
                          <a:effectLst/>
                          <a:latin typeface="+mj-lt"/>
                          <a:ea typeface="Aptos" panose="020B0004020202020204" pitchFamily="34" charset="0"/>
                          <a:cs typeface="Times New Roman" panose="02020603050405020304" pitchFamily="18" charset="0"/>
                        </a:rPr>
                        <a:t>2.44m</a:t>
                      </a:r>
                      <a:endParaRPr lang="en-US" sz="1800" kern="100">
                        <a:effectLst/>
                        <a:latin typeface="+mj-lt"/>
                        <a:ea typeface="Aptos" panose="020B0004020202020204" pitchFamily="34" charset="0"/>
                        <a:cs typeface="Times New Roman" panose="02020603050405020304" pitchFamily="18" charset="0"/>
                      </a:endParaRPr>
                    </a:p>
                  </a:txBody>
                  <a:tcPr marL="68580" marR="68580" marT="0" marB="0" anchor="ctr"/>
                </a:tc>
                <a:tc>
                  <a:txBody>
                    <a:bodyPr/>
                    <a:lstStyle/>
                    <a:p>
                      <a:pPr marL="0" marR="0" algn="ctr">
                        <a:lnSpc>
                          <a:spcPct val="115000"/>
                        </a:lnSpc>
                        <a:spcAft>
                          <a:spcPts val="800"/>
                        </a:spcAft>
                        <a:buNone/>
                      </a:pPr>
                      <a:r>
                        <a:rPr lang="en-US" sz="1600" b="1" i="1" kern="100">
                          <a:effectLst/>
                          <a:latin typeface="+mj-lt"/>
                          <a:ea typeface="Aptos" panose="020B0004020202020204" pitchFamily="34" charset="0"/>
                          <a:cs typeface="Times New Roman" panose="02020603050405020304" pitchFamily="18" charset="0"/>
                        </a:rPr>
                        <a:t>3.34m</a:t>
                      </a:r>
                      <a:endParaRPr lang="en-US" sz="1800" kern="100">
                        <a:effectLst/>
                        <a:latin typeface="+mj-lt"/>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533219508"/>
                  </a:ext>
                </a:extLst>
              </a:tr>
              <a:tr h="425340">
                <a:tc>
                  <a:txBody>
                    <a:bodyPr/>
                    <a:lstStyle/>
                    <a:p>
                      <a:pPr marL="0" marR="0" algn="ctr">
                        <a:spcBef>
                          <a:spcPts val="0"/>
                        </a:spcBef>
                        <a:spcAft>
                          <a:spcPts val="0"/>
                        </a:spcAft>
                      </a:pPr>
                      <a:r>
                        <a:rPr lang="en-US" sz="1800">
                          <a:effectLst/>
                        </a:rPr>
                        <a:t>1A</a:t>
                      </a:r>
                      <a:endParaRPr lang="en-US"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Aft>
                          <a:spcPts val="800"/>
                        </a:spcAft>
                        <a:buNone/>
                      </a:pPr>
                      <a:r>
                        <a:rPr lang="en-US" sz="1600" b="1" i="1" kern="100">
                          <a:effectLst/>
                          <a:latin typeface="+mj-lt"/>
                          <a:ea typeface="Aptos" panose="020B0004020202020204" pitchFamily="34" charset="0"/>
                          <a:cs typeface="Times New Roman" panose="02020603050405020304" pitchFamily="18" charset="0"/>
                        </a:rPr>
                        <a:t>1.56m</a:t>
                      </a:r>
                      <a:endParaRPr lang="en-US" sz="1800" kern="100">
                        <a:effectLst/>
                        <a:latin typeface="+mj-lt"/>
                        <a:ea typeface="Aptos" panose="020B0004020202020204" pitchFamily="34" charset="0"/>
                        <a:cs typeface="Times New Roman" panose="02020603050405020304" pitchFamily="18" charset="0"/>
                      </a:endParaRPr>
                    </a:p>
                  </a:txBody>
                  <a:tcPr marL="68580" marR="68580" marT="0" marB="0" anchor="ctr"/>
                </a:tc>
                <a:tc>
                  <a:txBody>
                    <a:bodyPr/>
                    <a:lstStyle/>
                    <a:p>
                      <a:pPr marL="0" marR="0" algn="ctr">
                        <a:lnSpc>
                          <a:spcPct val="115000"/>
                        </a:lnSpc>
                        <a:spcAft>
                          <a:spcPts val="800"/>
                        </a:spcAft>
                        <a:buNone/>
                      </a:pPr>
                      <a:r>
                        <a:rPr lang="en-US" sz="1600" b="1" i="1" kern="100">
                          <a:effectLst/>
                          <a:latin typeface="+mj-lt"/>
                          <a:ea typeface="Aptos" panose="020B0004020202020204" pitchFamily="34" charset="0"/>
                          <a:cs typeface="Times New Roman" panose="02020603050405020304" pitchFamily="18" charset="0"/>
                        </a:rPr>
                        <a:t>2.46m</a:t>
                      </a:r>
                      <a:endParaRPr lang="en-US" sz="1800" kern="100">
                        <a:effectLst/>
                        <a:latin typeface="+mj-lt"/>
                        <a:ea typeface="Aptos" panose="020B0004020202020204" pitchFamily="34" charset="0"/>
                        <a:cs typeface="Times New Roman" panose="02020603050405020304" pitchFamily="18" charset="0"/>
                      </a:endParaRPr>
                    </a:p>
                  </a:txBody>
                  <a:tcPr marL="0" marR="0" marT="0" marB="0" anchor="ctr"/>
                </a:tc>
                <a:tc>
                  <a:txBody>
                    <a:bodyPr/>
                    <a:lstStyle/>
                    <a:p>
                      <a:pPr marL="0" marR="0" algn="ctr">
                        <a:lnSpc>
                          <a:spcPct val="115000"/>
                        </a:lnSpc>
                        <a:spcAft>
                          <a:spcPts val="800"/>
                        </a:spcAft>
                        <a:buNone/>
                      </a:pPr>
                      <a:r>
                        <a:rPr lang="en-US" sz="1600" b="1" i="1" kern="100">
                          <a:effectLst/>
                          <a:latin typeface="+mj-lt"/>
                          <a:ea typeface="Aptos" panose="020B0004020202020204" pitchFamily="34" charset="0"/>
                          <a:cs typeface="Times New Roman" panose="02020603050405020304" pitchFamily="18" charset="0"/>
                        </a:rPr>
                        <a:t>2.41m</a:t>
                      </a:r>
                      <a:endParaRPr lang="en-US" sz="1800" kern="100">
                        <a:effectLst/>
                        <a:latin typeface="+mj-lt"/>
                        <a:ea typeface="Aptos" panose="020B0004020202020204" pitchFamily="34" charset="0"/>
                        <a:cs typeface="Times New Roman" panose="02020603050405020304" pitchFamily="18" charset="0"/>
                      </a:endParaRPr>
                    </a:p>
                  </a:txBody>
                  <a:tcPr marL="68580" marR="68580" marT="0" marB="0" anchor="ctr"/>
                </a:tc>
                <a:tc>
                  <a:txBody>
                    <a:bodyPr/>
                    <a:lstStyle/>
                    <a:p>
                      <a:pPr marL="0" marR="0" algn="ctr">
                        <a:lnSpc>
                          <a:spcPct val="115000"/>
                        </a:lnSpc>
                        <a:spcAft>
                          <a:spcPts val="800"/>
                        </a:spcAft>
                        <a:buNone/>
                      </a:pPr>
                      <a:r>
                        <a:rPr lang="en-US" sz="1600" b="1" i="1" kern="100" dirty="0">
                          <a:effectLst/>
                          <a:latin typeface="+mj-lt"/>
                          <a:ea typeface="Aptos" panose="020B0004020202020204" pitchFamily="34" charset="0"/>
                          <a:cs typeface="Times New Roman" panose="02020603050405020304" pitchFamily="18" charset="0"/>
                        </a:rPr>
                        <a:t>3.46m</a:t>
                      </a:r>
                      <a:endParaRPr lang="en-US" sz="1800" kern="100" dirty="0">
                        <a:effectLst/>
                        <a:latin typeface="+mj-lt"/>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793468426"/>
                  </a:ext>
                </a:extLst>
              </a:tr>
            </a:tbl>
          </a:graphicData>
        </a:graphic>
      </p:graphicFrame>
    </p:spTree>
    <p:extLst>
      <p:ext uri="{BB962C8B-B14F-4D97-AF65-F5344CB8AC3E}">
        <p14:creationId xmlns:p14="http://schemas.microsoft.com/office/powerpoint/2010/main" val="12326098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970C6-BC48-ED6C-7B2A-7FD820A0970B}"/>
              </a:ext>
            </a:extLst>
          </p:cNvPr>
          <p:cNvSpPr>
            <a:spLocks noGrp="1"/>
          </p:cNvSpPr>
          <p:nvPr>
            <p:ph type="title"/>
          </p:nvPr>
        </p:nvSpPr>
        <p:spPr/>
        <p:txBody>
          <a:bodyPr/>
          <a:lstStyle/>
          <a:p>
            <a:r>
              <a:rPr lang="en-US" dirty="0"/>
              <a:t>Para-Athlete Reminders</a:t>
            </a:r>
          </a:p>
        </p:txBody>
      </p:sp>
      <p:sp>
        <p:nvSpPr>
          <p:cNvPr id="3" name="Content Placeholder 2">
            <a:extLst>
              <a:ext uri="{FF2B5EF4-FFF2-40B4-BE49-F238E27FC236}">
                <a16:creationId xmlns:a16="http://schemas.microsoft.com/office/drawing/2014/main" id="{3F405A47-A04E-0EBE-A67B-5675C675EB73}"/>
              </a:ext>
            </a:extLst>
          </p:cNvPr>
          <p:cNvSpPr>
            <a:spLocks noGrp="1"/>
          </p:cNvSpPr>
          <p:nvPr>
            <p:ph idx="1"/>
          </p:nvPr>
        </p:nvSpPr>
        <p:spPr>
          <a:xfrm>
            <a:off x="677333" y="2160589"/>
            <a:ext cx="8777059" cy="3880773"/>
          </a:xfrm>
        </p:spPr>
        <p:txBody>
          <a:bodyPr/>
          <a:lstStyle/>
          <a:p>
            <a:r>
              <a:rPr lang="en-US" sz="1800" dirty="0">
                <a:effectLst/>
                <a:latin typeface="Calibri" panose="020F0502020204030204" pitchFamily="34" charset="0"/>
                <a:ea typeface="Times New Roman" panose="02020603050405020304" pitchFamily="18" charset="0"/>
                <a:cs typeface="Calibri" panose="020F0502020204030204" pitchFamily="34" charset="0"/>
              </a:rPr>
              <a:t>There are two divisions for which a para-athlete may qualify, wheelchair participants and ambulatory.  All athletes in grades 9-12 must meet OSAA eligibility requirements.  </a:t>
            </a:r>
            <a:r>
              <a:rPr lang="en-US" sz="1800" b="1" dirty="0">
                <a:effectLst/>
                <a:latin typeface="Calibri" panose="020F0502020204030204" pitchFamily="34" charset="0"/>
                <a:ea typeface="Times New Roman" panose="02020603050405020304" pitchFamily="18" charset="0"/>
                <a:cs typeface="Calibri" panose="020F0502020204030204" pitchFamily="34" charset="0"/>
              </a:rPr>
              <a:t>For additional information see OSAA Handbook,</a:t>
            </a:r>
            <a:r>
              <a:rPr lang="en-US"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Rule 8, Individual Eligibility</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p>
            <a:r>
              <a:rPr lang="en-US" dirty="0">
                <a:latin typeface="Calibri" panose="020F0502020204030204" pitchFamily="34" charset="0"/>
                <a:cs typeface="Calibri" panose="020F0502020204030204" pitchFamily="34" charset="0"/>
              </a:rPr>
              <a:t>Para-Athlete Disability Certificate - </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Must be submitted to Kelly Foster with written doctor’s documentation of the athlete’s disability no later than </a:t>
            </a:r>
            <a:r>
              <a:rPr lang="en-US" b="1" u="sng" dirty="0">
                <a:latin typeface="Calibri" panose="020F0502020204030204" pitchFamily="34" charset="0"/>
                <a:ea typeface="Times New Roman" panose="02020603050405020304" pitchFamily="18" charset="0"/>
                <a:cs typeface="Times New Roman" panose="02020603050405020304" pitchFamily="18" charset="0"/>
              </a:rPr>
              <a:t>9</a:t>
            </a:r>
            <a:r>
              <a:rPr lang="en-US" sz="1800" b="1" u="sng" dirty="0">
                <a:effectLst/>
                <a:latin typeface="Calibri" panose="020F0502020204030204" pitchFamily="34" charset="0"/>
                <a:ea typeface="Times New Roman" panose="02020603050405020304" pitchFamily="18" charset="0"/>
                <a:cs typeface="Times New Roman" panose="02020603050405020304" pitchFamily="18" charset="0"/>
              </a:rPr>
              <a:t>pm, Saturday, May </a:t>
            </a:r>
            <a:r>
              <a:rPr lang="en-US" b="1" u="sng" dirty="0">
                <a:latin typeface="Calibri" panose="020F0502020204030204" pitchFamily="34" charset="0"/>
                <a:ea typeface="Times New Roman" panose="02020603050405020304" pitchFamily="18" charset="0"/>
                <a:cs typeface="Times New Roman" panose="02020603050405020304" pitchFamily="18" charset="0"/>
              </a:rPr>
              <a:t>24</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a:t>
            </a:r>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Events: </a:t>
            </a:r>
            <a:r>
              <a:rPr lang="en-US" sz="1800" dirty="0">
                <a:effectLst/>
                <a:latin typeface="Calibri" panose="020F0502020204030204" pitchFamily="34" charset="0"/>
                <a:ea typeface="Times New Roman" panose="02020603050405020304" pitchFamily="18" charset="0"/>
                <a:cs typeface="Calibri" panose="020F0502020204030204" pitchFamily="34" charset="0"/>
              </a:rPr>
              <a:t>100M, 400M,</a:t>
            </a:r>
            <a:r>
              <a:rPr lang="en-US" sz="1800" b="1" i="1"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a:effectLst/>
                <a:latin typeface="Calibri" panose="020F0502020204030204" pitchFamily="34" charset="0"/>
                <a:ea typeface="Times New Roman" panose="02020603050405020304" pitchFamily="18" charset="0"/>
                <a:cs typeface="Calibri" panose="020F0502020204030204" pitchFamily="34" charset="0"/>
              </a:rPr>
              <a:t>1500M, and Shot Put </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15673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930C6-9F86-3FE7-C88A-D52FC6FFD713}"/>
              </a:ext>
            </a:extLst>
          </p:cNvPr>
          <p:cNvSpPr>
            <a:spLocks noGrp="1"/>
          </p:cNvSpPr>
          <p:nvPr>
            <p:ph type="title"/>
          </p:nvPr>
        </p:nvSpPr>
        <p:spPr>
          <a:xfrm>
            <a:off x="677333" y="609600"/>
            <a:ext cx="8894929" cy="1320800"/>
          </a:xfrm>
        </p:spPr>
        <p:txBody>
          <a:bodyPr/>
          <a:lstStyle/>
          <a:p>
            <a:r>
              <a:rPr lang="en-US" dirty="0"/>
              <a:t>State Championship Online Entry Form </a:t>
            </a:r>
          </a:p>
        </p:txBody>
      </p:sp>
      <p:sp>
        <p:nvSpPr>
          <p:cNvPr id="3" name="Content Placeholder 2">
            <a:extLst>
              <a:ext uri="{FF2B5EF4-FFF2-40B4-BE49-F238E27FC236}">
                <a16:creationId xmlns:a16="http://schemas.microsoft.com/office/drawing/2014/main" id="{86E867AD-AECE-1711-82DD-B03C184FCCEC}"/>
              </a:ext>
            </a:extLst>
          </p:cNvPr>
          <p:cNvSpPr>
            <a:spLocks noGrp="1"/>
          </p:cNvSpPr>
          <p:nvPr>
            <p:ph idx="1"/>
          </p:nvPr>
        </p:nvSpPr>
        <p:spPr/>
        <p:txBody>
          <a:bodyPr>
            <a:normAutofit fontScale="92500" lnSpcReduction="10000"/>
          </a:bodyPr>
          <a:lstStyle/>
          <a:p>
            <a:r>
              <a:rPr lang="en-US" dirty="0">
                <a:latin typeface="Calibri" panose="020F0502020204030204" pitchFamily="34" charset="0"/>
                <a:cs typeface="Calibri" panose="020F0502020204030204" pitchFamily="34" charset="0"/>
              </a:rPr>
              <a:t>It is imperative that district meet directors upload complete Varsity results to </a:t>
            </a:r>
            <a:r>
              <a:rPr lang="en-US" dirty="0">
                <a:latin typeface="Calibri" panose="020F0502020204030204" pitchFamily="34" charset="0"/>
                <a:cs typeface="Calibri" panose="020F0502020204030204" pitchFamily="34" charset="0"/>
                <a:hlinkClick r:id="rId2"/>
              </a:rPr>
              <a:t>www.athletic.net/</a:t>
            </a:r>
            <a:r>
              <a:rPr lang="en-US" dirty="0">
                <a:latin typeface="Calibri" panose="020F0502020204030204" pitchFamily="34" charset="0"/>
                <a:cs typeface="Calibri" panose="020F0502020204030204" pitchFamily="34" charset="0"/>
              </a:rPr>
              <a:t> using the instructions provided below – additional reminders include:</a:t>
            </a:r>
          </a:p>
          <a:p>
            <a:pPr marL="742950" marR="0" lvl="1" indent="-285750" algn="just">
              <a:spcBef>
                <a:spcPts val="400"/>
              </a:spcBef>
              <a:spcAft>
                <a:spcPts val="0"/>
              </a:spcAft>
              <a:buFont typeface="+mj-lt"/>
              <a:buAutoNum type="alphaUcPeriod"/>
              <a:tabLst>
                <a:tab pos="457200" algn="l"/>
              </a:tabLst>
            </a:pPr>
            <a:r>
              <a:rPr lang="en-US" sz="1800" dirty="0">
                <a:effectLst/>
                <a:latin typeface="Calibri" panose="020F0502020204030204" pitchFamily="34" charset="0"/>
                <a:ea typeface="Times New Roman" panose="02020603050405020304" pitchFamily="18" charset="0"/>
                <a:cs typeface="Calibri" panose="020F0502020204030204" pitchFamily="34" charset="0"/>
              </a:rPr>
              <a:t>Please check entries and accuracy of information before submitting the entry.  Please ensure that all entries are matched to the correct school and that you have included first name, last name, year in school (i.e. 9, 10, 11, 12 –</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r>
              <a:rPr lang="en-US" sz="1800" b="1" i="1" dirty="0">
                <a:effectLst/>
                <a:latin typeface="Calibri" panose="020F0502020204030204" pitchFamily="34" charset="0"/>
                <a:ea typeface="Times New Roman" panose="02020603050405020304" pitchFamily="18" charset="0"/>
                <a:cs typeface="Calibri" panose="020F0502020204030204" pitchFamily="34" charset="0"/>
              </a:rPr>
              <a:t>NOT Fr, So, Jr, Sr</a:t>
            </a:r>
            <a:r>
              <a:rPr lang="en-US" sz="1800" dirty="0">
                <a:effectLst/>
                <a:latin typeface="Calibri" panose="020F0502020204030204" pitchFamily="34" charset="0"/>
                <a:ea typeface="Times New Roman" panose="02020603050405020304" pitchFamily="18" charset="0"/>
                <a:cs typeface="Calibri" panose="020F0502020204030204" pitchFamily="34" charset="0"/>
              </a:rPr>
              <a:t>) school, and mark of each qualifier. </a:t>
            </a:r>
          </a:p>
          <a:p>
            <a:pPr marL="742950" marR="0" lvl="1" indent="-285750" algn="just">
              <a:lnSpc>
                <a:spcPct val="115000"/>
              </a:lnSpc>
              <a:spcBef>
                <a:spcPts val="400"/>
              </a:spcBef>
              <a:spcAft>
                <a:spcPts val="0"/>
              </a:spcAft>
              <a:buFont typeface="+mj-lt"/>
              <a:buAutoNum type="alphaUcPeriod"/>
              <a:tabLst>
                <a:tab pos="457200" algn="l"/>
              </a:tabLst>
            </a:pPr>
            <a:r>
              <a:rPr lang="en-US" sz="1800" dirty="0">
                <a:effectLst/>
                <a:latin typeface="Calibri" panose="020F0502020204030204" pitchFamily="34" charset="0"/>
                <a:ea typeface="Times New Roman" panose="02020603050405020304" pitchFamily="18" charset="0"/>
                <a:cs typeface="Calibri" panose="020F0502020204030204" pitchFamily="34" charset="0"/>
              </a:rPr>
              <a:t>For all relays, please list the four members of the team and up to two alternates.  Please note the deadline for entering relay alternates.</a:t>
            </a:r>
          </a:p>
          <a:p>
            <a:pPr marL="742950" marR="0" lvl="1" indent="-285750" algn="just">
              <a:lnSpc>
                <a:spcPct val="115000"/>
              </a:lnSpc>
              <a:spcBef>
                <a:spcPts val="400"/>
              </a:spcBef>
              <a:spcAft>
                <a:spcPts val="0"/>
              </a:spcAft>
              <a:buFont typeface="+mj-lt"/>
              <a:buAutoNum type="alphaUcPeriod"/>
              <a:tabLst>
                <a:tab pos="457200" algn="l"/>
              </a:tabLst>
            </a:pPr>
            <a:r>
              <a:rPr lang="en-US" sz="1800" dirty="0">
                <a:effectLst/>
                <a:latin typeface="Calibri" panose="020F0502020204030204" pitchFamily="34" charset="0"/>
                <a:ea typeface="Times New Roman" panose="02020603050405020304" pitchFamily="18" charset="0"/>
                <a:cs typeface="Calibri" panose="020F0502020204030204" pitchFamily="34" charset="0"/>
              </a:rPr>
              <a:t>If you use fully automatic timing (FAT) at your district meet, list the fully automatic times on the entry form.  If you use hand times, please round up all times to the nearest 1/10, i.e., 26.50 rounds to 26.5 and 26.51 rounds to 26.6.  The Hy-Tek program will automatically convert the non-FAT times for seeding purposes.  </a:t>
            </a:r>
            <a:r>
              <a:rPr lang="en-US" sz="1800" b="1" dirty="0">
                <a:effectLst/>
                <a:latin typeface="Calibri" panose="020F0502020204030204" pitchFamily="34" charset="0"/>
                <a:ea typeface="Times New Roman" panose="02020603050405020304" pitchFamily="18" charset="0"/>
                <a:cs typeface="Calibri" panose="020F0502020204030204" pitchFamily="34" charset="0"/>
              </a:rPr>
              <a:t>DO NOT CONVERT.  </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p>
            <a:pPr marL="742950" marR="0" lvl="1" indent="-285750" algn="just">
              <a:lnSpc>
                <a:spcPct val="115000"/>
              </a:lnSpc>
              <a:spcBef>
                <a:spcPts val="400"/>
              </a:spcBef>
              <a:spcAft>
                <a:spcPts val="0"/>
              </a:spcAft>
              <a:buFont typeface="+mj-lt"/>
              <a:buAutoNum type="alphaUcPeriod"/>
              <a:tabLst>
                <a:tab pos="457200" algn="l"/>
              </a:tabLst>
            </a:pPr>
            <a:r>
              <a:rPr lang="en-US" sz="1800" dirty="0">
                <a:effectLst/>
                <a:latin typeface="Calibri" panose="020F0502020204030204" pitchFamily="34" charset="0"/>
                <a:ea typeface="Times New Roman" panose="02020603050405020304" pitchFamily="18" charset="0"/>
                <a:cs typeface="Calibri" panose="020F0502020204030204" pitchFamily="34" charset="0"/>
              </a:rPr>
              <a:t>To determine whether a participant meets the qualifying standard for an individual event, please see the </a:t>
            </a:r>
            <a:r>
              <a:rPr lang="en-US" sz="1800" i="1" dirty="0">
                <a:effectLst/>
                <a:latin typeface="Calibri" panose="020F0502020204030204" pitchFamily="34" charset="0"/>
                <a:ea typeface="Times New Roman" panose="02020603050405020304" pitchFamily="18" charset="0"/>
                <a:cs typeface="Calibri" panose="020F0502020204030204" pitchFamily="34" charset="0"/>
              </a:rPr>
              <a:t>Qualifying Standards for 2024 </a:t>
            </a:r>
            <a:r>
              <a:rPr lang="en-US" sz="1800" dirty="0">
                <a:effectLst/>
                <a:latin typeface="Calibri" panose="020F0502020204030204" pitchFamily="34" charset="0"/>
                <a:ea typeface="Times New Roman" panose="02020603050405020304" pitchFamily="18" charset="0"/>
                <a:cs typeface="Calibri" panose="020F0502020204030204" pitchFamily="34" charset="0"/>
              </a:rPr>
              <a:t>posted online.</a:t>
            </a:r>
          </a:p>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46866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B1847-FA85-A70C-09F6-0C025E48AA0D}"/>
              </a:ext>
            </a:extLst>
          </p:cNvPr>
          <p:cNvSpPr>
            <a:spLocks noGrp="1"/>
          </p:cNvSpPr>
          <p:nvPr>
            <p:ph type="title"/>
          </p:nvPr>
        </p:nvSpPr>
        <p:spPr/>
        <p:txBody>
          <a:bodyPr/>
          <a:lstStyle/>
          <a:p>
            <a:r>
              <a:rPr lang="en-US" dirty="0"/>
              <a:t>Corrections Prior to Submitting</a:t>
            </a:r>
          </a:p>
        </p:txBody>
      </p:sp>
      <p:sp>
        <p:nvSpPr>
          <p:cNvPr id="3" name="Content Placeholder 2">
            <a:extLst>
              <a:ext uri="{FF2B5EF4-FFF2-40B4-BE49-F238E27FC236}">
                <a16:creationId xmlns:a16="http://schemas.microsoft.com/office/drawing/2014/main" id="{3789D1A6-7637-BE81-048C-34ACD46ADADA}"/>
              </a:ext>
            </a:extLst>
          </p:cNvPr>
          <p:cNvSpPr>
            <a:spLocks noGrp="1"/>
          </p:cNvSpPr>
          <p:nvPr>
            <p:ph idx="1"/>
          </p:nvPr>
        </p:nvSpPr>
        <p:spPr/>
        <p:txBody>
          <a:bodyPr/>
          <a:lstStyle/>
          <a:p>
            <a:r>
              <a:rPr lang="en-US" b="1" dirty="0">
                <a:latin typeface="Calibri" panose="020F0502020204030204" pitchFamily="34" charset="0"/>
                <a:ea typeface="Times New Roman" panose="02020603050405020304" pitchFamily="18" charset="0"/>
                <a:cs typeface="Calibri" panose="020F0502020204030204" pitchFamily="34" charset="0"/>
              </a:rPr>
              <a:t>R</a:t>
            </a:r>
            <a:r>
              <a:rPr lang="en-US" sz="1800" b="1" dirty="0">
                <a:effectLst/>
                <a:latin typeface="Calibri" panose="020F0502020204030204" pitchFamily="34" charset="0"/>
                <a:ea typeface="Times New Roman" panose="02020603050405020304" pitchFamily="18" charset="0"/>
                <a:cs typeface="Calibri" panose="020F0502020204030204" pitchFamily="34" charset="0"/>
              </a:rPr>
              <a:t>esults must be submitted no later than 9pm, Saturday, May </a:t>
            </a:r>
            <a:r>
              <a:rPr lang="en-US" b="1" dirty="0">
                <a:latin typeface="Calibri" panose="020F0502020204030204" pitchFamily="34" charset="0"/>
                <a:ea typeface="Times New Roman" panose="02020603050405020304" pitchFamily="18" charset="0"/>
                <a:cs typeface="Calibri" panose="020F0502020204030204" pitchFamily="34" charset="0"/>
              </a:rPr>
              <a:t>24</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a:effectLst/>
                <a:latin typeface="Calibri" panose="020F0502020204030204" pitchFamily="34" charset="0"/>
                <a:ea typeface="Times New Roman" panose="02020603050405020304" pitchFamily="18" charset="0"/>
                <a:cs typeface="Calibri" panose="020F0502020204030204" pitchFamily="34" charset="0"/>
              </a:rPr>
              <a:t>Once results are uploaded, you will not be able to delete and upload again or make corrections.  </a:t>
            </a:r>
            <a:r>
              <a:rPr lang="en-US" sz="1800" b="1" i="1" dirty="0">
                <a:effectLst/>
                <a:latin typeface="Calibri" panose="020F0502020204030204" pitchFamily="34" charset="0"/>
                <a:ea typeface="Times New Roman" panose="02020603050405020304" pitchFamily="18" charset="0"/>
                <a:cs typeface="Calibri" panose="020F0502020204030204" pitchFamily="34" charset="0"/>
              </a:rPr>
              <a:t>Use OSAA Change Form </a:t>
            </a:r>
            <a:r>
              <a:rPr lang="en-US" sz="1800" b="1" i="1" spc="-30" dirty="0">
                <a:effectLst/>
                <a:latin typeface="Calibri" panose="020F0502020204030204" pitchFamily="34" charset="0"/>
                <a:ea typeface="Times New Roman" panose="02020603050405020304" pitchFamily="18" charset="0"/>
                <a:cs typeface="Calibri" panose="020F0502020204030204" pitchFamily="34" charset="0"/>
              </a:rPr>
              <a:t>with any changes after you upload results. </a:t>
            </a:r>
            <a:endParaRPr lang="en-US" b="1" i="1"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endParaRPr>
          </a:p>
          <a:p>
            <a:pPr marL="742950" marR="0" lvl="1" indent="-285750" algn="just">
              <a:spcBef>
                <a:spcPts val="800"/>
              </a:spcBef>
              <a:spcAft>
                <a:spcPts val="0"/>
              </a:spcAft>
              <a:buFont typeface="+mj-lt"/>
              <a:buAutoNum type="alphaUcPeriod"/>
              <a:tabLst>
                <a:tab pos="228600" algn="l"/>
                <a:tab pos="457200" algn="l"/>
              </a:tabLs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Athletic.net will then follow OSAA State Championship Qualification guidelines to advance athletes from each set of district meet results into the state meet, as entries.</a:t>
            </a:r>
            <a:r>
              <a:rPr lang="en-US" sz="1800" dirty="0">
                <a:effectLst/>
                <a:latin typeface="Calibri" panose="020F0502020204030204" pitchFamily="34" charset="0"/>
                <a:ea typeface="Times New Roman" panose="02020603050405020304" pitchFamily="18" charset="0"/>
                <a:cs typeface="Calibri" panose="020F0502020204030204" pitchFamily="34" charset="0"/>
              </a:rPr>
              <a:t>  Once your results are uploaded and marked as official, the process of declaring entries will be done by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Athletic.net’s</a:t>
            </a:r>
            <a:r>
              <a:rPr lang="en-US" sz="1800" dirty="0">
                <a:effectLst/>
                <a:latin typeface="Calibri" panose="020F0502020204030204" pitchFamily="34" charset="0"/>
                <a:ea typeface="Times New Roman" panose="02020603050405020304" pitchFamily="18" charset="0"/>
                <a:cs typeface="Calibri" panose="020F0502020204030204" pitchFamily="34" charset="0"/>
              </a:rPr>
              <a:t> State Meet advancement system.</a:t>
            </a:r>
          </a:p>
          <a:p>
            <a:pPr marL="742950" marR="0" lvl="1" indent="-285750" algn="just">
              <a:spcBef>
                <a:spcPts val="800"/>
              </a:spcBef>
              <a:spcAft>
                <a:spcPts val="0"/>
              </a:spcAft>
              <a:buFont typeface="+mj-lt"/>
              <a:buAutoNum type="alphaUcPeriod"/>
              <a:tabLst>
                <a:tab pos="228600" algn="l"/>
                <a:tab pos="457200" algn="l"/>
              </a:tabLst>
            </a:pPr>
            <a:r>
              <a:rPr lang="en-US" sz="1800" dirty="0">
                <a:effectLst/>
                <a:latin typeface="Calibri" panose="020F0502020204030204" pitchFamily="34" charset="0"/>
                <a:ea typeface="Times New Roman" panose="02020603050405020304" pitchFamily="18" charset="0"/>
                <a:cs typeface="Calibri" panose="020F0502020204030204" pitchFamily="34" charset="0"/>
              </a:rPr>
              <a:t>Meet Directors will NOT need to individually submit the state qualifying entries.  Athletic.net will handle everything once Official Results are posted.  </a:t>
            </a:r>
            <a:r>
              <a:rPr lang="en-US" sz="1800" b="1" dirty="0">
                <a:effectLst/>
                <a:latin typeface="Calibri" panose="020F0502020204030204" pitchFamily="34" charset="0"/>
                <a:ea typeface="Times New Roman" panose="02020603050405020304" pitchFamily="18" charset="0"/>
                <a:cs typeface="Calibri" panose="020F0502020204030204" pitchFamily="34" charset="0"/>
              </a:rPr>
              <a:t>You must ensure that your results are accurately posted on Athletic.net no later than 9pm, Saturday, May </a:t>
            </a:r>
            <a:r>
              <a:rPr lang="en-US" sz="1800" b="1" dirty="0">
                <a:latin typeface="Calibri" panose="020F0502020204030204" pitchFamily="34" charset="0"/>
                <a:ea typeface="Times New Roman" panose="02020603050405020304" pitchFamily="18" charset="0"/>
                <a:cs typeface="Calibri" panose="020F0502020204030204" pitchFamily="34" charset="0"/>
              </a:rPr>
              <a:t>24</a:t>
            </a:r>
            <a:r>
              <a:rPr lang="en-US" sz="1800" dirty="0">
                <a:effectLst/>
                <a:latin typeface="Calibri" panose="020F0502020204030204" pitchFamily="34" charset="0"/>
                <a:ea typeface="Times New Roman" panose="02020603050405020304" pitchFamily="18" charset="0"/>
                <a:cs typeface="Calibri" panose="020F0502020204030204" pitchFamily="34" charset="0"/>
              </a:rPr>
              <a:t>.</a:t>
            </a:r>
          </a:p>
          <a:p>
            <a:endParaRPr lang="en-US" spc="-30" dirty="0">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357755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7">
            <a:extLst>
              <a:ext uri="{FF2B5EF4-FFF2-40B4-BE49-F238E27FC236}">
                <a16:creationId xmlns:a16="http://schemas.microsoft.com/office/drawing/2014/main" id="{E917A89C-D114-4700-C77F-EDF119D544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984" y="0"/>
            <a:ext cx="10752032" cy="7036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9260915"/>
      </p:ext>
    </p:extLst>
  </p:cSld>
  <p:clrMapOvr>
    <a:masterClrMapping/>
  </p:clrMapOvr>
</p:sld>
</file>

<file path=ppt/theme/theme1.xml><?xml version="1.0" encoding="utf-8"?>
<a:theme xmlns:a="http://schemas.openxmlformats.org/drawingml/2006/main" name="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Facet</Template>
  <TotalTime>1536</TotalTime>
  <Words>1536</Words>
  <Application>Microsoft Office PowerPoint</Application>
  <PresentationFormat>Widescreen</PresentationFormat>
  <Paragraphs>130</Paragraphs>
  <Slides>13</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13</vt:i4>
      </vt:variant>
    </vt:vector>
  </HeadingPairs>
  <TitlesOfParts>
    <vt:vector size="21" baseType="lpstr">
      <vt:lpstr>Aptos</vt:lpstr>
      <vt:lpstr>Aptos Display</vt:lpstr>
      <vt:lpstr>Arial</vt:lpstr>
      <vt:lpstr>Calibri</vt:lpstr>
      <vt:lpstr>Trebuchet MS</vt:lpstr>
      <vt:lpstr>Wingdings 3</vt:lpstr>
      <vt:lpstr>Facet</vt:lpstr>
      <vt:lpstr>Custom Design</vt:lpstr>
      <vt:lpstr>Track &amp; Field District Meet Director Webinar</vt:lpstr>
      <vt:lpstr>Qualification for State Championships</vt:lpstr>
      <vt:lpstr>Vertical Jump Maximum Starting Heights and Required Increments</vt:lpstr>
      <vt:lpstr>High Jump Maximum Starting Heights and Required Increments</vt:lpstr>
      <vt:lpstr>Pole Vault Maximum Starting Heights and Required Increments</vt:lpstr>
      <vt:lpstr>Para-Athlete Reminders</vt:lpstr>
      <vt:lpstr>State Championship Online Entry Form </vt:lpstr>
      <vt:lpstr>Corrections Prior to Submitting</vt:lpstr>
      <vt:lpstr>PowerPoint Presentation</vt:lpstr>
      <vt:lpstr>Posting Timeline</vt:lpstr>
      <vt:lpstr>Multiple Event Qualifiers and Relays</vt:lpstr>
      <vt:lpstr>Relay Event Entries</vt:lpstr>
      <vt:lpstr>Single or Multiple Event Qualifiers Dropping All Events or Substitutions only on Relays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Track &amp; Field District Meet Director Webinar</dc:title>
  <dc:creator>Kelly Foster</dc:creator>
  <cp:lastModifiedBy>Kelly Foster</cp:lastModifiedBy>
  <cp:revision>10</cp:revision>
  <dcterms:created xsi:type="dcterms:W3CDTF">2023-04-24T01:34:08Z</dcterms:created>
  <dcterms:modified xsi:type="dcterms:W3CDTF">2025-05-01T18:33:59Z</dcterms:modified>
</cp:coreProperties>
</file>